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4" r:id="rId1"/>
  </p:sldMasterIdLst>
  <p:notesMasterIdLst>
    <p:notesMasterId r:id="rId35"/>
  </p:notesMasterIdLst>
  <p:sldIdLst>
    <p:sldId id="256" r:id="rId2"/>
    <p:sldId id="340" r:id="rId3"/>
    <p:sldId id="258" r:id="rId4"/>
    <p:sldId id="343" r:id="rId5"/>
    <p:sldId id="344" r:id="rId6"/>
    <p:sldId id="345" r:id="rId7"/>
    <p:sldId id="346" r:id="rId8"/>
    <p:sldId id="347" r:id="rId9"/>
    <p:sldId id="348" r:id="rId10"/>
    <p:sldId id="349" r:id="rId11"/>
    <p:sldId id="350" r:id="rId12"/>
    <p:sldId id="351" r:id="rId13"/>
    <p:sldId id="353" r:id="rId14"/>
    <p:sldId id="354" r:id="rId15"/>
    <p:sldId id="355" r:id="rId16"/>
    <p:sldId id="356" r:id="rId17"/>
    <p:sldId id="357" r:id="rId18"/>
    <p:sldId id="264" r:id="rId19"/>
    <p:sldId id="358" r:id="rId20"/>
    <p:sldId id="262" r:id="rId21"/>
    <p:sldId id="360" r:id="rId22"/>
    <p:sldId id="361" r:id="rId23"/>
    <p:sldId id="362" r:id="rId24"/>
    <p:sldId id="363" r:id="rId25"/>
    <p:sldId id="364" r:id="rId26"/>
    <p:sldId id="365" r:id="rId27"/>
    <p:sldId id="366" r:id="rId28"/>
    <p:sldId id="367" r:id="rId29"/>
    <p:sldId id="368" r:id="rId30"/>
    <p:sldId id="369" r:id="rId31"/>
    <p:sldId id="370" r:id="rId32"/>
    <p:sldId id="371" r:id="rId33"/>
    <p:sldId id="372" r:id="rId34"/>
  </p:sldIdLst>
  <p:sldSz cx="9144000" cy="5143500" type="screen16x9"/>
  <p:notesSz cx="6858000" cy="9144000"/>
  <p:embeddedFontLst>
    <p:embeddedFont>
      <p:font typeface="Gulim" panose="020B0600000101010101" pitchFamily="34" charset="-127"/>
      <p:regular r:id="rId36"/>
    </p:embeddedFont>
    <p:embeddedFont>
      <p:font typeface="MapoPeacefull" panose="02000500000000000000" pitchFamily="2" charset="-127"/>
      <p:regular r:id="rId37"/>
    </p:embeddedFont>
    <p:embeddedFont>
      <p:font typeface="Nunito" pitchFamily="2" charset="0"/>
      <p:regular r:id="rId38"/>
      <p:bold r:id="rId39"/>
      <p:italic r:id="rId40"/>
      <p:boldItalic r:id="rId41"/>
    </p:embeddedFont>
    <p:embeddedFont>
      <p:font typeface="Nunito ExtraBold" panose="020F0502020204030204" pitchFamily="34" charset="0"/>
      <p:bold r:id="rId42"/>
      <p:italic r:id="rId43"/>
      <p:boldItalic r:id="rId44"/>
    </p:embeddedFont>
    <p:embeddedFont>
      <p:font typeface="Nunito Light" panose="020F0302020204030204" pitchFamily="34" charset="0"/>
      <p:regular r:id="rId45"/>
      <p:bold r:id="rId46"/>
      <p:italic r:id="rId47"/>
      <p:boldItalic r:id="rId4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346">
          <p15:clr>
            <a:srgbClr val="9AA0A6"/>
          </p15:clr>
        </p15:guide>
        <p15:guide id="4" orient="horz" pos="2897">
          <p15:clr>
            <a:srgbClr val="9AA0A6"/>
          </p15:clr>
        </p15:guide>
        <p15:guide id="5" pos="449">
          <p15:clr>
            <a:srgbClr val="9AA0A6"/>
          </p15:clr>
        </p15:guide>
        <p15:guide id="6" pos="5311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E6D3"/>
    <a:srgbClr val="F7EFD7"/>
    <a:srgbClr val="FFD9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EEA3901-EDAE-4872-8AEA-D537D5D1AF13}">
  <a:tblStyle styleId="{2EEA3901-EDAE-4872-8AEA-D537D5D1AF1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69C7853C-536D-4A76-A0AE-DD22124D55A5}" styleName="테마 스타일 1 - 강조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테마 스타일 1 - 강조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5758FB7-9AC5-4552-8A53-C91805E547FA}" styleName="테마 스타일 1 - 강조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B301B821-A1FF-4177-AEE7-76D212191A09}" styleName="보통 스타일 1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752"/>
    <p:restoredTop sz="94040"/>
  </p:normalViewPr>
  <p:slideViewPr>
    <p:cSldViewPr snapToGrid="0">
      <p:cViewPr varScale="1">
        <p:scale>
          <a:sx n="95" d="100"/>
          <a:sy n="95" d="100"/>
        </p:scale>
        <p:origin x="696" y="176"/>
      </p:cViewPr>
      <p:guideLst>
        <p:guide orient="horz" pos="1620"/>
        <p:guide pos="2880"/>
        <p:guide orient="horz" pos="346"/>
        <p:guide orient="horz" pos="2897"/>
        <p:guide pos="449"/>
        <p:guide pos="531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7.fntdata"/><Relationship Id="rId47" Type="http://schemas.openxmlformats.org/officeDocument/2006/relationships/font" Target="fonts/font12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9.fntdata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8.fntdata"/><Relationship Id="rId48" Type="http://schemas.openxmlformats.org/officeDocument/2006/relationships/font" Target="fonts/font13.fntdata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schemas.openxmlformats.org/officeDocument/2006/relationships/font" Target="fonts/font11.fntdata"/><Relationship Id="rId20" Type="http://schemas.openxmlformats.org/officeDocument/2006/relationships/slide" Target="slides/slide19.xml"/><Relationship Id="rId41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/>
              </a:solidFill>
              <a:latin typeface="MapoPeacefull" panose="02000500000000000000" pitchFamily="2" charset="-127"/>
              <a:ea typeface="MapoPeacefull" panose="02000500000000000000" pitchFamily="2" charset="-127"/>
              <a:cs typeface="+mn-cs"/>
            </a:defRPr>
          </a:pPr>
          <a:endParaRPr lang="ko-Kore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연도별 차량침수 사고 발생건수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r>
                      <a:rPr lang="en-US" altLang="ko-KR"/>
                      <a:t>1.46k</a:t>
                    </a:r>
                    <a:endParaRPr lang="en-US" altLang="ko-Kore-KR" dirty="0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3-E638-D146-B698-D800BDB18D6F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r>
                      <a:rPr lang="en-US" altLang="ko-KR"/>
                      <a:t>2.02k</a:t>
                    </a:r>
                    <a:endParaRPr lang="en-US" altLang="ko-Kore-KR" dirty="0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4-E638-D146-B698-D800BDB18D6F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r>
                      <a:rPr lang="en-US" altLang="ko-KR"/>
                      <a:t>1.82k</a:t>
                    </a:r>
                    <a:endParaRPr lang="en-US" altLang="ko-Kore-KR" dirty="0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5-E638-D146-B698-D800BDB18D6F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r>
                      <a:rPr lang="en-US" altLang="ko-Kore-KR"/>
                      <a:t>1.33k</a:t>
                    </a:r>
                    <a:endParaRPr lang="en-US" altLang="ko-Kore-KR" dirty="0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6-E638-D146-B698-D800BDB18D6F}"/>
                </c:ext>
              </c:extLst>
            </c:dLbl>
            <c:dLbl>
              <c:idx val="5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E638-D146-B698-D800BDB18D6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ore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2014년</c:v>
                </c:pt>
                <c:pt idx="1">
                  <c:v>2015년</c:v>
                </c:pt>
                <c:pt idx="2">
                  <c:v>2016년</c:v>
                </c:pt>
                <c:pt idx="3">
                  <c:v>2017년</c:v>
                </c:pt>
                <c:pt idx="4">
                  <c:v>2018년</c:v>
                </c:pt>
                <c:pt idx="5">
                  <c:v>2019년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1460</c:v>
                </c:pt>
                <c:pt idx="1">
                  <c:v>483</c:v>
                </c:pt>
                <c:pt idx="2">
                  <c:v>2020</c:v>
                </c:pt>
                <c:pt idx="3">
                  <c:v>1820</c:v>
                </c:pt>
                <c:pt idx="4">
                  <c:v>1330</c:v>
                </c:pt>
                <c:pt idx="5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638-D146-B698-D800BDB18D6F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996255680"/>
        <c:axId val="1769062672"/>
      </c:barChart>
      <c:catAx>
        <c:axId val="9962556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ore-KR"/>
          </a:p>
        </c:txPr>
        <c:crossAx val="1769062672"/>
        <c:crosses val="autoZero"/>
        <c:auto val="1"/>
        <c:lblAlgn val="ctr"/>
        <c:lblOffset val="100"/>
        <c:noMultiLvlLbl val="0"/>
      </c:catAx>
      <c:valAx>
        <c:axId val="17690626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ore-KR"/>
          </a:p>
        </c:txPr>
        <c:crossAx val="99625568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ore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a3efb1ce12_0_20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a3efb1ce12_0_20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a3efb1ce12_0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a3efb1ce12_0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72470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a3efb1ce12_0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a3efb1ce12_0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g9e7d54875e_5_10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1" name="Google Shape;1271;g9e7d54875e_5_10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40483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5" name="Google Shape;2855;ga3efb1ce12_0_25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6" name="Google Shape;2856;ga3efb1ce12_0_25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635498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1771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a3efb1ce12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a3efb1ce12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5" name="Google Shape;2235;g541490e71d_0_5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6" name="Google Shape;2236;g541490e71d_0_5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60638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5" name="Google Shape;2235;g541490e71d_0_5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6" name="Google Shape;2236;g541490e71d_0_5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52858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a3efb1ce12_0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a3efb1ce12_0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475824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a3efb1ce12_0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a3efb1ce12_0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738048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a3efb1ce12_0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a3efb1ce12_0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91524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a3efb1ce12_0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a3efb1ce12_0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81668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380200" y="2140500"/>
            <a:ext cx="4383600" cy="61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2200" b="1">
                <a:latin typeface="Nunito"/>
                <a:ea typeface="Nunito"/>
                <a:cs typeface="Nunito"/>
                <a:sym typeface="Nuni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380200" y="2602500"/>
            <a:ext cx="4383600" cy="40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200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 and credits">
  <p:cSld name="CUSTOM_19">
    <p:bg>
      <p:bgPr>
        <a:solidFill>
          <a:schemeClr val="lt1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3"/>
          <p:cNvSpPr txBox="1">
            <a:spLocks noGrp="1"/>
          </p:cNvSpPr>
          <p:nvPr>
            <p:ph type="ctrTitle"/>
          </p:nvPr>
        </p:nvSpPr>
        <p:spPr>
          <a:xfrm>
            <a:off x="957450" y="1797600"/>
            <a:ext cx="4028700" cy="78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MapoPeacefull" panose="02000500000000000000" pitchFamily="2" charset="-127"/>
                <a:ea typeface="MapoPeacefull" panose="02000500000000000000" pitchFamily="2" charset="-127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05" name="Google Shape;205;p43"/>
          <p:cNvSpPr txBox="1">
            <a:spLocks noGrp="1"/>
          </p:cNvSpPr>
          <p:nvPr>
            <p:ph type="subTitle" idx="1"/>
          </p:nvPr>
        </p:nvSpPr>
        <p:spPr>
          <a:xfrm>
            <a:off x="957450" y="2660100"/>
            <a:ext cx="2510700" cy="207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900">
                <a:latin typeface="MapoPeacefull" panose="02000500000000000000" pitchFamily="2" charset="-127"/>
                <a:ea typeface="MapoPeacefull" panose="02000500000000000000" pitchFamily="2" charset="-127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900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900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900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900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900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900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900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9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lt1"/>
        </a:soli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4774200" y="2092350"/>
            <a:ext cx="3117900" cy="95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0">
                <a:latin typeface="MapoPeacefull" panose="02000500000000000000" pitchFamily="2" charset="-127"/>
                <a:ea typeface="MapoPeacefull" panose="02000500000000000000" pitchFamily="2" charset="-127"/>
                <a:cs typeface="Nunito ExtraBold"/>
                <a:sym typeface="Nunito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">
    <p:bg>
      <p:bgPr>
        <a:solidFill>
          <a:schemeClr val="lt1"/>
        </a:solid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">
    <p:bg>
      <p:bgPr>
        <a:solidFill>
          <a:schemeClr val="lt1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4"/>
          <p:cNvSpPr/>
          <p:nvPr/>
        </p:nvSpPr>
        <p:spPr>
          <a:xfrm>
            <a:off x="475375" y="-1020050"/>
            <a:ext cx="2163900" cy="21639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14"/>
          <p:cNvSpPr/>
          <p:nvPr/>
        </p:nvSpPr>
        <p:spPr>
          <a:xfrm>
            <a:off x="6504700" y="3999625"/>
            <a:ext cx="2163900" cy="21639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14"/>
          <p:cNvSpPr txBox="1">
            <a:spLocks noGrp="1"/>
          </p:cNvSpPr>
          <p:nvPr>
            <p:ph type="ctrTitle"/>
          </p:nvPr>
        </p:nvSpPr>
        <p:spPr>
          <a:xfrm>
            <a:off x="946788" y="2321775"/>
            <a:ext cx="1722300" cy="55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MapoPeacefull" panose="02000500000000000000" pitchFamily="2" charset="-127"/>
                <a:ea typeface="MapoPeacefull" panose="02000500000000000000" pitchFamily="2" charset="-127"/>
                <a:cs typeface="Nunito ExtraBold"/>
                <a:sym typeface="Nunito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 b="1">
                <a:latin typeface="Nunito"/>
                <a:ea typeface="Nunito"/>
                <a:cs typeface="Nunito"/>
                <a:sym typeface="Nuni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 b="1">
                <a:latin typeface="Nunito"/>
                <a:ea typeface="Nunito"/>
                <a:cs typeface="Nunito"/>
                <a:sym typeface="Nuni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 b="1">
                <a:latin typeface="Nunito"/>
                <a:ea typeface="Nunito"/>
                <a:cs typeface="Nunito"/>
                <a:sym typeface="Nuni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 b="1">
                <a:latin typeface="Nunito"/>
                <a:ea typeface="Nunito"/>
                <a:cs typeface="Nunito"/>
                <a:sym typeface="Nuni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 b="1">
                <a:latin typeface="Nunito"/>
                <a:ea typeface="Nunito"/>
                <a:cs typeface="Nunito"/>
                <a:sym typeface="Nuni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 b="1">
                <a:latin typeface="Nunito"/>
                <a:ea typeface="Nunito"/>
                <a:cs typeface="Nunito"/>
                <a:sym typeface="Nuni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 b="1">
                <a:latin typeface="Nunito"/>
                <a:ea typeface="Nunito"/>
                <a:cs typeface="Nunito"/>
                <a:sym typeface="Nuni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 b="1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 dirty="0"/>
          </a:p>
        </p:txBody>
      </p:sp>
      <p:sp>
        <p:nvSpPr>
          <p:cNvPr id="44" name="Google Shape;44;p14"/>
          <p:cNvSpPr txBox="1">
            <a:spLocks noGrp="1"/>
          </p:cNvSpPr>
          <p:nvPr>
            <p:ph type="ctrTitle" idx="2"/>
          </p:nvPr>
        </p:nvSpPr>
        <p:spPr>
          <a:xfrm>
            <a:off x="2789494" y="2321775"/>
            <a:ext cx="1722300" cy="55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MapoPeacefull" panose="02000500000000000000" pitchFamily="2" charset="-127"/>
                <a:ea typeface="MapoPeacefull" panose="02000500000000000000" pitchFamily="2" charset="-127"/>
                <a:cs typeface="Nunito ExtraBold"/>
                <a:sym typeface="Nunito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 b="1">
                <a:latin typeface="Nunito"/>
                <a:ea typeface="Nunito"/>
                <a:cs typeface="Nunito"/>
                <a:sym typeface="Nuni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 b="1">
                <a:latin typeface="Nunito"/>
                <a:ea typeface="Nunito"/>
                <a:cs typeface="Nunito"/>
                <a:sym typeface="Nuni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 b="1">
                <a:latin typeface="Nunito"/>
                <a:ea typeface="Nunito"/>
                <a:cs typeface="Nunito"/>
                <a:sym typeface="Nuni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 b="1">
                <a:latin typeface="Nunito"/>
                <a:ea typeface="Nunito"/>
                <a:cs typeface="Nunito"/>
                <a:sym typeface="Nuni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 b="1">
                <a:latin typeface="Nunito"/>
                <a:ea typeface="Nunito"/>
                <a:cs typeface="Nunito"/>
                <a:sym typeface="Nuni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 b="1">
                <a:latin typeface="Nunito"/>
                <a:ea typeface="Nunito"/>
                <a:cs typeface="Nunito"/>
                <a:sym typeface="Nuni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 b="1">
                <a:latin typeface="Nunito"/>
                <a:ea typeface="Nunito"/>
                <a:cs typeface="Nunito"/>
                <a:sym typeface="Nuni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 b="1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45" name="Google Shape;45;p14"/>
          <p:cNvSpPr txBox="1">
            <a:spLocks noGrp="1"/>
          </p:cNvSpPr>
          <p:nvPr>
            <p:ph type="ctrTitle" idx="3"/>
          </p:nvPr>
        </p:nvSpPr>
        <p:spPr>
          <a:xfrm>
            <a:off x="4632200" y="2321775"/>
            <a:ext cx="1722300" cy="55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MapoPeacefull" panose="02000500000000000000" pitchFamily="2" charset="-127"/>
                <a:ea typeface="MapoPeacefull" panose="02000500000000000000" pitchFamily="2" charset="-127"/>
                <a:cs typeface="Nunito ExtraBold"/>
                <a:sym typeface="Nunito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 b="1">
                <a:latin typeface="Nunito"/>
                <a:ea typeface="Nunito"/>
                <a:cs typeface="Nunito"/>
                <a:sym typeface="Nuni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 b="1">
                <a:latin typeface="Nunito"/>
                <a:ea typeface="Nunito"/>
                <a:cs typeface="Nunito"/>
                <a:sym typeface="Nuni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 b="1">
                <a:latin typeface="Nunito"/>
                <a:ea typeface="Nunito"/>
                <a:cs typeface="Nunito"/>
                <a:sym typeface="Nuni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 b="1">
                <a:latin typeface="Nunito"/>
                <a:ea typeface="Nunito"/>
                <a:cs typeface="Nunito"/>
                <a:sym typeface="Nuni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 b="1">
                <a:latin typeface="Nunito"/>
                <a:ea typeface="Nunito"/>
                <a:cs typeface="Nunito"/>
                <a:sym typeface="Nuni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 b="1">
                <a:latin typeface="Nunito"/>
                <a:ea typeface="Nunito"/>
                <a:cs typeface="Nunito"/>
                <a:sym typeface="Nuni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 b="1">
                <a:latin typeface="Nunito"/>
                <a:ea typeface="Nunito"/>
                <a:cs typeface="Nunito"/>
                <a:sym typeface="Nuni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 b="1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46" name="Google Shape;46;p14"/>
          <p:cNvSpPr txBox="1">
            <a:spLocks noGrp="1"/>
          </p:cNvSpPr>
          <p:nvPr>
            <p:ph type="ctrTitle" idx="4"/>
          </p:nvPr>
        </p:nvSpPr>
        <p:spPr>
          <a:xfrm>
            <a:off x="6474907" y="2321775"/>
            <a:ext cx="1722300" cy="55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MapoPeacefull" panose="02000500000000000000" pitchFamily="2" charset="-127"/>
                <a:ea typeface="MapoPeacefull" panose="02000500000000000000" pitchFamily="2" charset="-127"/>
                <a:cs typeface="Nunito ExtraBold"/>
                <a:sym typeface="Nunito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 b="1">
                <a:latin typeface="Nunito"/>
                <a:ea typeface="Nunito"/>
                <a:cs typeface="Nunito"/>
                <a:sym typeface="Nuni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 b="1">
                <a:latin typeface="Nunito"/>
                <a:ea typeface="Nunito"/>
                <a:cs typeface="Nunito"/>
                <a:sym typeface="Nuni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 b="1">
                <a:latin typeface="Nunito"/>
                <a:ea typeface="Nunito"/>
                <a:cs typeface="Nunito"/>
                <a:sym typeface="Nuni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 b="1">
                <a:latin typeface="Nunito"/>
                <a:ea typeface="Nunito"/>
                <a:cs typeface="Nunito"/>
                <a:sym typeface="Nuni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 b="1">
                <a:latin typeface="Nunito"/>
                <a:ea typeface="Nunito"/>
                <a:cs typeface="Nunito"/>
                <a:sym typeface="Nuni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 b="1">
                <a:latin typeface="Nunito"/>
                <a:ea typeface="Nunito"/>
                <a:cs typeface="Nunito"/>
                <a:sym typeface="Nuni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 b="1">
                <a:latin typeface="Nunito"/>
                <a:ea typeface="Nunito"/>
                <a:cs typeface="Nunito"/>
                <a:sym typeface="Nuni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 b="1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title" idx="5" hasCustomPrompt="1"/>
          </p:nvPr>
        </p:nvSpPr>
        <p:spPr>
          <a:xfrm>
            <a:off x="3120999" y="2122800"/>
            <a:ext cx="1059300" cy="34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Nunito"/>
              <a:buNone/>
              <a:defRPr sz="1800">
                <a:latin typeface="MapoPeacefull" panose="02000500000000000000" pitchFamily="2" charset="-127"/>
                <a:ea typeface="MapoPeacefull" panose="02000500000000000000" pitchFamily="2" charset="-127"/>
                <a:cs typeface="Nunito ExtraBold"/>
                <a:sym typeface="Nunito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Font typeface="Nunito ExtraBold"/>
              <a:buNone/>
              <a:defRPr sz="12000">
                <a:latin typeface="Nunito ExtraBold"/>
                <a:ea typeface="Nunito ExtraBold"/>
                <a:cs typeface="Nunito ExtraBold"/>
                <a:sym typeface="Nunito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Font typeface="Nunito ExtraBold"/>
              <a:buNone/>
              <a:defRPr sz="12000">
                <a:latin typeface="Nunito ExtraBold"/>
                <a:ea typeface="Nunito ExtraBold"/>
                <a:cs typeface="Nunito ExtraBold"/>
                <a:sym typeface="Nunito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Font typeface="Nunito ExtraBold"/>
              <a:buNone/>
              <a:defRPr sz="12000">
                <a:latin typeface="Nunito ExtraBold"/>
                <a:ea typeface="Nunito ExtraBold"/>
                <a:cs typeface="Nunito ExtraBold"/>
                <a:sym typeface="Nunito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Font typeface="Nunito ExtraBold"/>
              <a:buNone/>
              <a:defRPr sz="12000">
                <a:latin typeface="Nunito ExtraBold"/>
                <a:ea typeface="Nunito ExtraBold"/>
                <a:cs typeface="Nunito ExtraBold"/>
                <a:sym typeface="Nunito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Font typeface="Nunito ExtraBold"/>
              <a:buNone/>
              <a:defRPr sz="12000">
                <a:latin typeface="Nunito ExtraBold"/>
                <a:ea typeface="Nunito ExtraBold"/>
                <a:cs typeface="Nunito ExtraBold"/>
                <a:sym typeface="Nunito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Font typeface="Nunito ExtraBold"/>
              <a:buNone/>
              <a:defRPr sz="12000">
                <a:latin typeface="Nunito ExtraBold"/>
                <a:ea typeface="Nunito ExtraBold"/>
                <a:cs typeface="Nunito ExtraBold"/>
                <a:sym typeface="Nunito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Font typeface="Nunito ExtraBold"/>
              <a:buNone/>
              <a:defRPr sz="12000">
                <a:latin typeface="Nunito ExtraBold"/>
                <a:ea typeface="Nunito ExtraBold"/>
                <a:cs typeface="Nunito ExtraBold"/>
                <a:sym typeface="Nunito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Font typeface="Nunito ExtraBold"/>
              <a:buNone/>
              <a:defRPr sz="12000">
                <a:latin typeface="Nunito ExtraBold"/>
                <a:ea typeface="Nunito ExtraBold"/>
                <a:cs typeface="Nunito ExtraBold"/>
                <a:sym typeface="Nunito ExtraBold"/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4"/>
          <p:cNvSpPr txBox="1">
            <a:spLocks noGrp="1"/>
          </p:cNvSpPr>
          <p:nvPr>
            <p:ph type="title" idx="6" hasCustomPrompt="1"/>
          </p:nvPr>
        </p:nvSpPr>
        <p:spPr>
          <a:xfrm>
            <a:off x="4963698" y="2122800"/>
            <a:ext cx="1059300" cy="34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Nunito"/>
              <a:buNone/>
              <a:defRPr sz="1800">
                <a:latin typeface="MapoPeacefull" panose="02000500000000000000" pitchFamily="2" charset="-127"/>
                <a:ea typeface="MapoPeacefull" panose="02000500000000000000" pitchFamily="2" charset="-127"/>
                <a:cs typeface="Nunito ExtraBold"/>
                <a:sym typeface="Nunito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Font typeface="Nunito ExtraBold"/>
              <a:buNone/>
              <a:defRPr sz="12000">
                <a:latin typeface="Nunito ExtraBold"/>
                <a:ea typeface="Nunito ExtraBold"/>
                <a:cs typeface="Nunito ExtraBold"/>
                <a:sym typeface="Nunito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Font typeface="Nunito ExtraBold"/>
              <a:buNone/>
              <a:defRPr sz="12000">
                <a:latin typeface="Nunito ExtraBold"/>
                <a:ea typeface="Nunito ExtraBold"/>
                <a:cs typeface="Nunito ExtraBold"/>
                <a:sym typeface="Nunito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Font typeface="Nunito ExtraBold"/>
              <a:buNone/>
              <a:defRPr sz="12000">
                <a:latin typeface="Nunito ExtraBold"/>
                <a:ea typeface="Nunito ExtraBold"/>
                <a:cs typeface="Nunito ExtraBold"/>
                <a:sym typeface="Nunito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Font typeface="Nunito ExtraBold"/>
              <a:buNone/>
              <a:defRPr sz="12000">
                <a:latin typeface="Nunito ExtraBold"/>
                <a:ea typeface="Nunito ExtraBold"/>
                <a:cs typeface="Nunito ExtraBold"/>
                <a:sym typeface="Nunito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Font typeface="Nunito ExtraBold"/>
              <a:buNone/>
              <a:defRPr sz="12000">
                <a:latin typeface="Nunito ExtraBold"/>
                <a:ea typeface="Nunito ExtraBold"/>
                <a:cs typeface="Nunito ExtraBold"/>
                <a:sym typeface="Nunito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Font typeface="Nunito ExtraBold"/>
              <a:buNone/>
              <a:defRPr sz="12000">
                <a:latin typeface="Nunito ExtraBold"/>
                <a:ea typeface="Nunito ExtraBold"/>
                <a:cs typeface="Nunito ExtraBold"/>
                <a:sym typeface="Nunito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Font typeface="Nunito ExtraBold"/>
              <a:buNone/>
              <a:defRPr sz="12000">
                <a:latin typeface="Nunito ExtraBold"/>
                <a:ea typeface="Nunito ExtraBold"/>
                <a:cs typeface="Nunito ExtraBold"/>
                <a:sym typeface="Nunito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Font typeface="Nunito ExtraBold"/>
              <a:buNone/>
              <a:defRPr sz="12000">
                <a:latin typeface="Nunito ExtraBold"/>
                <a:ea typeface="Nunito ExtraBold"/>
                <a:cs typeface="Nunito ExtraBold"/>
                <a:sym typeface="Nunito ExtraBold"/>
              </a:defRPr>
            </a:lvl9pPr>
          </a:lstStyle>
          <a:p>
            <a:r>
              <a:t>xx%</a:t>
            </a:r>
          </a:p>
        </p:txBody>
      </p:sp>
      <p:sp>
        <p:nvSpPr>
          <p:cNvPr id="49" name="Google Shape;49;p14"/>
          <p:cNvSpPr txBox="1">
            <a:spLocks noGrp="1"/>
          </p:cNvSpPr>
          <p:nvPr>
            <p:ph type="title" idx="7" hasCustomPrompt="1"/>
          </p:nvPr>
        </p:nvSpPr>
        <p:spPr>
          <a:xfrm>
            <a:off x="6806401" y="2122800"/>
            <a:ext cx="1059300" cy="34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Nunito"/>
              <a:buNone/>
              <a:defRPr sz="1800">
                <a:latin typeface="MapoPeacefull" panose="02000500000000000000" pitchFamily="2" charset="-127"/>
                <a:ea typeface="MapoPeacefull" panose="02000500000000000000" pitchFamily="2" charset="-127"/>
                <a:cs typeface="Nunito ExtraBold"/>
                <a:sym typeface="Nunito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Font typeface="Nunito ExtraBold"/>
              <a:buNone/>
              <a:defRPr sz="12000">
                <a:latin typeface="Nunito ExtraBold"/>
                <a:ea typeface="Nunito ExtraBold"/>
                <a:cs typeface="Nunito ExtraBold"/>
                <a:sym typeface="Nunito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Font typeface="Nunito ExtraBold"/>
              <a:buNone/>
              <a:defRPr sz="12000">
                <a:latin typeface="Nunito ExtraBold"/>
                <a:ea typeface="Nunito ExtraBold"/>
                <a:cs typeface="Nunito ExtraBold"/>
                <a:sym typeface="Nunito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Font typeface="Nunito ExtraBold"/>
              <a:buNone/>
              <a:defRPr sz="12000">
                <a:latin typeface="Nunito ExtraBold"/>
                <a:ea typeface="Nunito ExtraBold"/>
                <a:cs typeface="Nunito ExtraBold"/>
                <a:sym typeface="Nunito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Font typeface="Nunito ExtraBold"/>
              <a:buNone/>
              <a:defRPr sz="12000">
                <a:latin typeface="Nunito ExtraBold"/>
                <a:ea typeface="Nunito ExtraBold"/>
                <a:cs typeface="Nunito ExtraBold"/>
                <a:sym typeface="Nunito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Font typeface="Nunito ExtraBold"/>
              <a:buNone/>
              <a:defRPr sz="12000">
                <a:latin typeface="Nunito ExtraBold"/>
                <a:ea typeface="Nunito ExtraBold"/>
                <a:cs typeface="Nunito ExtraBold"/>
                <a:sym typeface="Nunito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Font typeface="Nunito ExtraBold"/>
              <a:buNone/>
              <a:defRPr sz="12000">
                <a:latin typeface="Nunito ExtraBold"/>
                <a:ea typeface="Nunito ExtraBold"/>
                <a:cs typeface="Nunito ExtraBold"/>
                <a:sym typeface="Nunito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Font typeface="Nunito ExtraBold"/>
              <a:buNone/>
              <a:defRPr sz="12000">
                <a:latin typeface="Nunito ExtraBold"/>
                <a:ea typeface="Nunito ExtraBold"/>
                <a:cs typeface="Nunito ExtraBold"/>
                <a:sym typeface="Nunito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Font typeface="Nunito ExtraBold"/>
              <a:buNone/>
              <a:defRPr sz="12000">
                <a:latin typeface="Nunito ExtraBold"/>
                <a:ea typeface="Nunito ExtraBold"/>
                <a:cs typeface="Nunito ExtraBold"/>
                <a:sym typeface="Nunito ExtraBold"/>
              </a:defRPr>
            </a:lvl9pPr>
          </a:lstStyle>
          <a:p>
            <a:r>
              <a:t>xx%</a:t>
            </a:r>
          </a:p>
        </p:txBody>
      </p:sp>
      <p:sp>
        <p:nvSpPr>
          <p:cNvPr id="50" name="Google Shape;50;p14"/>
          <p:cNvSpPr txBox="1">
            <a:spLocks noGrp="1"/>
          </p:cNvSpPr>
          <p:nvPr>
            <p:ph type="title" idx="8" hasCustomPrompt="1"/>
          </p:nvPr>
        </p:nvSpPr>
        <p:spPr>
          <a:xfrm>
            <a:off x="1278288" y="2122800"/>
            <a:ext cx="1059300" cy="34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Nunito"/>
              <a:buNone/>
              <a:defRPr sz="1800">
                <a:latin typeface="MapoPeacefull" panose="02000500000000000000" pitchFamily="2" charset="-127"/>
                <a:ea typeface="MapoPeacefull" panose="02000500000000000000" pitchFamily="2" charset="-127"/>
                <a:cs typeface="Nunito ExtraBold"/>
                <a:sym typeface="Nunito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Font typeface="Nunito"/>
              <a:buNone/>
              <a:defRPr sz="12000" b="1">
                <a:latin typeface="Nunito"/>
                <a:ea typeface="Nunito"/>
                <a:cs typeface="Nunito"/>
                <a:sym typeface="Nuni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Font typeface="Nunito"/>
              <a:buNone/>
              <a:defRPr sz="12000" b="1">
                <a:latin typeface="Nunito"/>
                <a:ea typeface="Nunito"/>
                <a:cs typeface="Nunito"/>
                <a:sym typeface="Nuni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Font typeface="Nunito"/>
              <a:buNone/>
              <a:defRPr sz="12000" b="1">
                <a:latin typeface="Nunito"/>
                <a:ea typeface="Nunito"/>
                <a:cs typeface="Nunito"/>
                <a:sym typeface="Nuni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Font typeface="Nunito"/>
              <a:buNone/>
              <a:defRPr sz="12000" b="1">
                <a:latin typeface="Nunito"/>
                <a:ea typeface="Nunito"/>
                <a:cs typeface="Nunito"/>
                <a:sym typeface="Nuni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Font typeface="Nunito"/>
              <a:buNone/>
              <a:defRPr sz="12000" b="1">
                <a:latin typeface="Nunito"/>
                <a:ea typeface="Nunito"/>
                <a:cs typeface="Nunito"/>
                <a:sym typeface="Nuni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Font typeface="Nunito"/>
              <a:buNone/>
              <a:defRPr sz="12000" b="1">
                <a:latin typeface="Nunito"/>
                <a:ea typeface="Nunito"/>
                <a:cs typeface="Nunito"/>
                <a:sym typeface="Nuni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Font typeface="Nunito"/>
              <a:buNone/>
              <a:defRPr sz="12000" b="1">
                <a:latin typeface="Nunito"/>
                <a:ea typeface="Nunito"/>
                <a:cs typeface="Nunito"/>
                <a:sym typeface="Nuni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Font typeface="Nunito"/>
              <a:buNone/>
              <a:defRPr sz="12000" b="1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4">
    <p:bg>
      <p:bgPr>
        <a:solidFill>
          <a:schemeClr val="lt1"/>
        </a:solid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7"/>
          <p:cNvSpPr txBox="1">
            <a:spLocks noGrp="1"/>
          </p:cNvSpPr>
          <p:nvPr>
            <p:ph type="ctrTitle"/>
          </p:nvPr>
        </p:nvSpPr>
        <p:spPr>
          <a:xfrm>
            <a:off x="1410938" y="2340825"/>
            <a:ext cx="1722300" cy="55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>
                <a:latin typeface="MapoPeacefull" panose="02000500000000000000" pitchFamily="2" charset="-127"/>
                <a:ea typeface="MapoPeacefull" panose="02000500000000000000" pitchFamily="2" charset="-127"/>
                <a:cs typeface="Nunito ExtraBold"/>
                <a:sym typeface="Nunito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62" name="Google Shape;62;p17"/>
          <p:cNvSpPr txBox="1">
            <a:spLocks noGrp="1"/>
          </p:cNvSpPr>
          <p:nvPr>
            <p:ph type="ctrTitle" idx="2"/>
          </p:nvPr>
        </p:nvSpPr>
        <p:spPr>
          <a:xfrm>
            <a:off x="3710844" y="2340825"/>
            <a:ext cx="1722300" cy="55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>
                <a:latin typeface="MapoPeacefull" panose="02000500000000000000" pitchFamily="2" charset="-127"/>
                <a:ea typeface="MapoPeacefull" panose="02000500000000000000" pitchFamily="2" charset="-127"/>
                <a:cs typeface="Nunito ExtraBold"/>
                <a:sym typeface="Nunito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63" name="Google Shape;63;p17"/>
          <p:cNvSpPr txBox="1">
            <a:spLocks noGrp="1"/>
          </p:cNvSpPr>
          <p:nvPr>
            <p:ph type="ctrTitle" idx="3"/>
          </p:nvPr>
        </p:nvSpPr>
        <p:spPr>
          <a:xfrm>
            <a:off x="6010750" y="2340825"/>
            <a:ext cx="1722300" cy="55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>
                <a:latin typeface="MapoPeacefull" panose="02000500000000000000" pitchFamily="2" charset="-127"/>
                <a:ea typeface="MapoPeacefull" panose="02000500000000000000" pitchFamily="2" charset="-127"/>
                <a:cs typeface="Nunito ExtraBold"/>
                <a:sym typeface="Nunito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64" name="Google Shape;64;p17"/>
          <p:cNvSpPr txBox="1">
            <a:spLocks noGrp="1"/>
          </p:cNvSpPr>
          <p:nvPr>
            <p:ph type="subTitle" idx="1"/>
          </p:nvPr>
        </p:nvSpPr>
        <p:spPr>
          <a:xfrm>
            <a:off x="1410950" y="2901725"/>
            <a:ext cx="1722300" cy="15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MapoPeacefull" panose="02000500000000000000" pitchFamily="2" charset="-127"/>
                <a:ea typeface="MapoPeacefull" panose="02000500000000000000" pitchFamily="2" charset="-127"/>
                <a:cs typeface="Nunito Light"/>
                <a:sym typeface="Nunito Light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000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9pPr>
          </a:lstStyle>
          <a:p>
            <a:endParaRPr/>
          </a:p>
        </p:txBody>
      </p:sp>
      <p:sp>
        <p:nvSpPr>
          <p:cNvPr id="65" name="Google Shape;65;p17"/>
          <p:cNvSpPr txBox="1">
            <a:spLocks noGrp="1"/>
          </p:cNvSpPr>
          <p:nvPr>
            <p:ph type="subTitle" idx="4"/>
          </p:nvPr>
        </p:nvSpPr>
        <p:spPr>
          <a:xfrm>
            <a:off x="3710850" y="2901725"/>
            <a:ext cx="1722300" cy="15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MapoPeacefull" panose="02000500000000000000" pitchFamily="2" charset="-127"/>
                <a:ea typeface="MapoPeacefull" panose="02000500000000000000" pitchFamily="2" charset="-127"/>
                <a:cs typeface="Nunito Light"/>
                <a:sym typeface="Nuni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9pPr>
          </a:lstStyle>
          <a:p>
            <a:endParaRPr/>
          </a:p>
        </p:txBody>
      </p:sp>
      <p:sp>
        <p:nvSpPr>
          <p:cNvPr id="66" name="Google Shape;66;p17"/>
          <p:cNvSpPr txBox="1">
            <a:spLocks noGrp="1"/>
          </p:cNvSpPr>
          <p:nvPr>
            <p:ph type="subTitle" idx="5"/>
          </p:nvPr>
        </p:nvSpPr>
        <p:spPr>
          <a:xfrm>
            <a:off x="6010750" y="2901725"/>
            <a:ext cx="1722300" cy="15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MapoPeacefull" panose="02000500000000000000" pitchFamily="2" charset="-127"/>
                <a:ea typeface="MapoPeacefull" panose="02000500000000000000" pitchFamily="2" charset="-127"/>
                <a:cs typeface="Nunito Light"/>
                <a:sym typeface="Nuni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9pPr>
          </a:lstStyle>
          <a:p>
            <a:endParaRPr/>
          </a:p>
        </p:txBody>
      </p:sp>
      <p:sp>
        <p:nvSpPr>
          <p:cNvPr id="67" name="Google Shape;67;p17"/>
          <p:cNvSpPr txBox="1">
            <a:spLocks noGrp="1"/>
          </p:cNvSpPr>
          <p:nvPr>
            <p:ph type="ctrTitle" idx="6"/>
          </p:nvPr>
        </p:nvSpPr>
        <p:spPr>
          <a:xfrm>
            <a:off x="2173875" y="716100"/>
            <a:ext cx="6280200" cy="34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 b="0">
                <a:latin typeface="MapoPeacefull" panose="02000500000000000000" pitchFamily="2" charset="-127"/>
                <a:ea typeface="MapoPeacefull" panose="02000500000000000000" pitchFamily="2" charset="-127"/>
                <a:cs typeface="Nunito ExtraBold"/>
                <a:sym typeface="Nunito Extra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1">
    <p:bg>
      <p:bgPr>
        <a:solidFill>
          <a:schemeClr val="lt1"/>
        </a:solid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5"/>
          <p:cNvSpPr txBox="1">
            <a:spLocks noGrp="1"/>
          </p:cNvSpPr>
          <p:nvPr>
            <p:ph type="ctrTitle"/>
          </p:nvPr>
        </p:nvSpPr>
        <p:spPr>
          <a:xfrm>
            <a:off x="713225" y="714100"/>
            <a:ext cx="7717500" cy="34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 b="0">
                <a:latin typeface="MapoPeacefull" panose="02000500000000000000" pitchFamily="2" charset="-127"/>
                <a:ea typeface="MapoPeacefull" panose="02000500000000000000" pitchFamily="2" charset="-127"/>
                <a:cs typeface="Nunito ExtraBold"/>
                <a:sym typeface="Nunito Extra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10">
    <p:bg>
      <p:bgPr>
        <a:solidFill>
          <a:schemeClr val="lt1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6"/>
          <p:cNvSpPr txBox="1">
            <a:spLocks noGrp="1"/>
          </p:cNvSpPr>
          <p:nvPr>
            <p:ph type="ctrTitle"/>
          </p:nvPr>
        </p:nvSpPr>
        <p:spPr>
          <a:xfrm>
            <a:off x="4313700" y="2178600"/>
            <a:ext cx="3681600" cy="78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0">
                <a:latin typeface="MapoPeacefull" panose="02000500000000000000" pitchFamily="2" charset="-127"/>
                <a:ea typeface="MapoPeacefull" panose="02000500000000000000" pitchFamily="2" charset="-127"/>
                <a:cs typeface="Nunito ExtraBold"/>
                <a:sym typeface="Nunito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CUSTOM_31">
    <p:bg>
      <p:bgPr>
        <a:solidFill>
          <a:schemeClr val="lt1"/>
        </a:solidFill>
        <a:effectLst/>
      </p:bgPr>
    </p:bg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4"/>
          <p:cNvSpPr txBox="1">
            <a:spLocks noGrp="1"/>
          </p:cNvSpPr>
          <p:nvPr>
            <p:ph type="ctrTitle"/>
          </p:nvPr>
        </p:nvSpPr>
        <p:spPr>
          <a:xfrm>
            <a:off x="713225" y="716100"/>
            <a:ext cx="7740900" cy="34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 b="0">
                <a:latin typeface="MapoPeacefull" panose="02000500000000000000" pitchFamily="2" charset="-127"/>
                <a:ea typeface="MapoPeacefull" panose="02000500000000000000" pitchFamily="2" charset="-127"/>
                <a:cs typeface="Nunito ExtraBold"/>
                <a:sym typeface="Nunito Extra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 dirty="0"/>
          </a:p>
        </p:txBody>
      </p:sp>
      <p:sp>
        <p:nvSpPr>
          <p:cNvPr id="141" name="Google Shape;141;p34"/>
          <p:cNvSpPr txBox="1">
            <a:spLocks noGrp="1"/>
          </p:cNvSpPr>
          <p:nvPr>
            <p:ph type="title" idx="2" hasCustomPrompt="1"/>
          </p:nvPr>
        </p:nvSpPr>
        <p:spPr>
          <a:xfrm>
            <a:off x="3816128" y="3035850"/>
            <a:ext cx="1535100" cy="354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Nunito"/>
              <a:buNone/>
              <a:defRPr sz="1800">
                <a:latin typeface="MapoPeacefull" panose="02000500000000000000" pitchFamily="2" charset="-127"/>
                <a:ea typeface="MapoPeacefull" panose="02000500000000000000" pitchFamily="2" charset="-127"/>
                <a:cs typeface="Nunito ExtraBold"/>
                <a:sym typeface="Nunito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Font typeface="Nunito ExtraBold"/>
              <a:buNone/>
              <a:defRPr sz="12000">
                <a:latin typeface="Nunito ExtraBold"/>
                <a:ea typeface="Nunito ExtraBold"/>
                <a:cs typeface="Nunito ExtraBold"/>
                <a:sym typeface="Nunito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Font typeface="Nunito ExtraBold"/>
              <a:buNone/>
              <a:defRPr sz="12000">
                <a:latin typeface="Nunito ExtraBold"/>
                <a:ea typeface="Nunito ExtraBold"/>
                <a:cs typeface="Nunito ExtraBold"/>
                <a:sym typeface="Nunito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Font typeface="Nunito ExtraBold"/>
              <a:buNone/>
              <a:defRPr sz="12000">
                <a:latin typeface="Nunito ExtraBold"/>
                <a:ea typeface="Nunito ExtraBold"/>
                <a:cs typeface="Nunito ExtraBold"/>
                <a:sym typeface="Nunito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Font typeface="Nunito ExtraBold"/>
              <a:buNone/>
              <a:defRPr sz="12000">
                <a:latin typeface="Nunito ExtraBold"/>
                <a:ea typeface="Nunito ExtraBold"/>
                <a:cs typeface="Nunito ExtraBold"/>
                <a:sym typeface="Nunito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Font typeface="Nunito ExtraBold"/>
              <a:buNone/>
              <a:defRPr sz="12000">
                <a:latin typeface="Nunito ExtraBold"/>
                <a:ea typeface="Nunito ExtraBold"/>
                <a:cs typeface="Nunito ExtraBold"/>
                <a:sym typeface="Nunito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Font typeface="Nunito ExtraBold"/>
              <a:buNone/>
              <a:defRPr sz="12000">
                <a:latin typeface="Nunito ExtraBold"/>
                <a:ea typeface="Nunito ExtraBold"/>
                <a:cs typeface="Nunito ExtraBold"/>
                <a:sym typeface="Nunito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Font typeface="Nunito ExtraBold"/>
              <a:buNone/>
              <a:defRPr sz="12000">
                <a:latin typeface="Nunito ExtraBold"/>
                <a:ea typeface="Nunito ExtraBold"/>
                <a:cs typeface="Nunito ExtraBold"/>
                <a:sym typeface="Nunito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Font typeface="Nunito ExtraBold"/>
              <a:buNone/>
              <a:defRPr sz="12000">
                <a:latin typeface="Nunito ExtraBold"/>
                <a:ea typeface="Nunito ExtraBold"/>
                <a:cs typeface="Nunito ExtraBold"/>
                <a:sym typeface="Nunito ExtraBold"/>
              </a:defRPr>
            </a:lvl9pPr>
          </a:lstStyle>
          <a:p>
            <a:r>
              <a:t>xx%</a:t>
            </a:r>
          </a:p>
        </p:txBody>
      </p:sp>
      <p:sp>
        <p:nvSpPr>
          <p:cNvPr id="142" name="Google Shape;142;p34"/>
          <p:cNvSpPr txBox="1">
            <a:spLocks noGrp="1"/>
          </p:cNvSpPr>
          <p:nvPr>
            <p:ph type="title" idx="3" hasCustomPrompt="1"/>
          </p:nvPr>
        </p:nvSpPr>
        <p:spPr>
          <a:xfrm>
            <a:off x="6334701" y="3035850"/>
            <a:ext cx="1535100" cy="354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Nunito"/>
              <a:buNone/>
              <a:defRPr sz="1800">
                <a:latin typeface="MapoPeacefull" panose="02000500000000000000" pitchFamily="2" charset="-127"/>
                <a:ea typeface="MapoPeacefull" panose="02000500000000000000" pitchFamily="2" charset="-127"/>
                <a:cs typeface="Nunito ExtraBold"/>
                <a:sym typeface="Nunito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Font typeface="Nunito ExtraBold"/>
              <a:buNone/>
              <a:defRPr sz="12000">
                <a:latin typeface="Nunito ExtraBold"/>
                <a:ea typeface="Nunito ExtraBold"/>
                <a:cs typeface="Nunito ExtraBold"/>
                <a:sym typeface="Nunito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Font typeface="Nunito ExtraBold"/>
              <a:buNone/>
              <a:defRPr sz="12000">
                <a:latin typeface="Nunito ExtraBold"/>
                <a:ea typeface="Nunito ExtraBold"/>
                <a:cs typeface="Nunito ExtraBold"/>
                <a:sym typeface="Nunito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Font typeface="Nunito ExtraBold"/>
              <a:buNone/>
              <a:defRPr sz="12000">
                <a:latin typeface="Nunito ExtraBold"/>
                <a:ea typeface="Nunito ExtraBold"/>
                <a:cs typeface="Nunito ExtraBold"/>
                <a:sym typeface="Nunito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Font typeface="Nunito ExtraBold"/>
              <a:buNone/>
              <a:defRPr sz="12000">
                <a:latin typeface="Nunito ExtraBold"/>
                <a:ea typeface="Nunito ExtraBold"/>
                <a:cs typeface="Nunito ExtraBold"/>
                <a:sym typeface="Nunito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Font typeface="Nunito ExtraBold"/>
              <a:buNone/>
              <a:defRPr sz="12000">
                <a:latin typeface="Nunito ExtraBold"/>
                <a:ea typeface="Nunito ExtraBold"/>
                <a:cs typeface="Nunito ExtraBold"/>
                <a:sym typeface="Nunito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Font typeface="Nunito ExtraBold"/>
              <a:buNone/>
              <a:defRPr sz="12000">
                <a:latin typeface="Nunito ExtraBold"/>
                <a:ea typeface="Nunito ExtraBold"/>
                <a:cs typeface="Nunito ExtraBold"/>
                <a:sym typeface="Nunito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Font typeface="Nunito ExtraBold"/>
              <a:buNone/>
              <a:defRPr sz="12000">
                <a:latin typeface="Nunito ExtraBold"/>
                <a:ea typeface="Nunito ExtraBold"/>
                <a:cs typeface="Nunito ExtraBold"/>
                <a:sym typeface="Nunito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Font typeface="Nunito ExtraBold"/>
              <a:buNone/>
              <a:defRPr sz="12000">
                <a:latin typeface="Nunito ExtraBold"/>
                <a:ea typeface="Nunito ExtraBold"/>
                <a:cs typeface="Nunito ExtraBold"/>
                <a:sym typeface="Nunito ExtraBold"/>
              </a:defRPr>
            </a:lvl9pPr>
          </a:lstStyle>
          <a:p>
            <a:r>
              <a:t>xx%</a:t>
            </a:r>
          </a:p>
        </p:txBody>
      </p:sp>
      <p:sp>
        <p:nvSpPr>
          <p:cNvPr id="143" name="Google Shape;143;p34"/>
          <p:cNvSpPr txBox="1">
            <a:spLocks noGrp="1"/>
          </p:cNvSpPr>
          <p:nvPr>
            <p:ph type="title" idx="4" hasCustomPrompt="1"/>
          </p:nvPr>
        </p:nvSpPr>
        <p:spPr>
          <a:xfrm>
            <a:off x="1297556" y="3035850"/>
            <a:ext cx="1535100" cy="354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Nunito"/>
              <a:buNone/>
              <a:defRPr sz="1800">
                <a:latin typeface="MapoPeacefull" panose="02000500000000000000" pitchFamily="2" charset="-127"/>
                <a:ea typeface="MapoPeacefull" panose="02000500000000000000" pitchFamily="2" charset="-127"/>
                <a:cs typeface="Nunito ExtraBold"/>
                <a:sym typeface="Nunito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Font typeface="Nunito"/>
              <a:buNone/>
              <a:defRPr sz="12000" b="1">
                <a:latin typeface="Nunito"/>
                <a:ea typeface="Nunito"/>
                <a:cs typeface="Nunito"/>
                <a:sym typeface="Nuni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Font typeface="Nunito"/>
              <a:buNone/>
              <a:defRPr sz="12000" b="1">
                <a:latin typeface="Nunito"/>
                <a:ea typeface="Nunito"/>
                <a:cs typeface="Nunito"/>
                <a:sym typeface="Nuni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Font typeface="Nunito"/>
              <a:buNone/>
              <a:defRPr sz="12000" b="1">
                <a:latin typeface="Nunito"/>
                <a:ea typeface="Nunito"/>
                <a:cs typeface="Nunito"/>
                <a:sym typeface="Nuni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Font typeface="Nunito"/>
              <a:buNone/>
              <a:defRPr sz="12000" b="1">
                <a:latin typeface="Nunito"/>
                <a:ea typeface="Nunito"/>
                <a:cs typeface="Nunito"/>
                <a:sym typeface="Nuni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Font typeface="Nunito"/>
              <a:buNone/>
              <a:defRPr sz="12000" b="1">
                <a:latin typeface="Nunito"/>
                <a:ea typeface="Nunito"/>
                <a:cs typeface="Nunito"/>
                <a:sym typeface="Nuni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Font typeface="Nunito"/>
              <a:buNone/>
              <a:defRPr sz="12000" b="1">
                <a:latin typeface="Nunito"/>
                <a:ea typeface="Nunito"/>
                <a:cs typeface="Nunito"/>
                <a:sym typeface="Nuni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Font typeface="Nunito"/>
              <a:buNone/>
              <a:defRPr sz="12000" b="1">
                <a:latin typeface="Nunito"/>
                <a:ea typeface="Nunito"/>
                <a:cs typeface="Nunito"/>
                <a:sym typeface="Nuni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Font typeface="Nunito"/>
              <a:buNone/>
              <a:defRPr sz="12000" b="1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dirty="0"/>
              <a:t>xx%</a:t>
            </a:r>
          </a:p>
        </p:txBody>
      </p:sp>
      <p:sp>
        <p:nvSpPr>
          <p:cNvPr id="144" name="Google Shape;144;p34"/>
          <p:cNvSpPr txBox="1">
            <a:spLocks noGrp="1"/>
          </p:cNvSpPr>
          <p:nvPr>
            <p:ph type="subTitle" idx="1"/>
          </p:nvPr>
        </p:nvSpPr>
        <p:spPr>
          <a:xfrm>
            <a:off x="1297550" y="3618950"/>
            <a:ext cx="1535100" cy="5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000">
                <a:solidFill>
                  <a:schemeClr val="dk1"/>
                </a:solidFill>
                <a:latin typeface="MapoPeacefull" panose="02000500000000000000" pitchFamily="2" charset="-127"/>
                <a:ea typeface="MapoPeacefull" panose="02000500000000000000" pitchFamily="2" charset="-127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9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9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9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9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9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9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34"/>
          <p:cNvSpPr txBox="1">
            <a:spLocks noGrp="1"/>
          </p:cNvSpPr>
          <p:nvPr>
            <p:ph type="subTitle" idx="5"/>
          </p:nvPr>
        </p:nvSpPr>
        <p:spPr>
          <a:xfrm>
            <a:off x="3804450" y="3618950"/>
            <a:ext cx="1535100" cy="5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000">
                <a:latin typeface="MapoPeacefull" panose="02000500000000000000" pitchFamily="2" charset="-127"/>
                <a:ea typeface="MapoPeacefull" panose="02000500000000000000" pitchFamily="2" charset="-127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9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9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9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9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9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9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34"/>
          <p:cNvSpPr txBox="1">
            <a:spLocks noGrp="1"/>
          </p:cNvSpPr>
          <p:nvPr>
            <p:ph type="subTitle" idx="6"/>
          </p:nvPr>
        </p:nvSpPr>
        <p:spPr>
          <a:xfrm>
            <a:off x="6334694" y="3618950"/>
            <a:ext cx="1535100" cy="5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000">
                <a:solidFill>
                  <a:schemeClr val="dk1"/>
                </a:solidFill>
                <a:latin typeface="MapoPeacefull" panose="02000500000000000000" pitchFamily="2" charset="-127"/>
                <a:ea typeface="MapoPeacefull" panose="02000500000000000000" pitchFamily="2" charset="-127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9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9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9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9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9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9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34"/>
          <p:cNvSpPr txBox="1">
            <a:spLocks noGrp="1"/>
          </p:cNvSpPr>
          <p:nvPr>
            <p:ph type="subTitle" idx="7"/>
          </p:nvPr>
        </p:nvSpPr>
        <p:spPr>
          <a:xfrm>
            <a:off x="1297550" y="3316375"/>
            <a:ext cx="1535100" cy="42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apoPeacefull" panose="02000500000000000000" pitchFamily="2" charset="-127"/>
                <a:ea typeface="MapoPeacefull" panose="02000500000000000000" pitchFamily="2" charset="-127"/>
                <a:cs typeface="Nunito ExtraBold"/>
                <a:sym typeface="Nunito Extra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9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9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9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9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9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9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9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900"/>
              <a:buNone/>
              <a:defRPr/>
            </a:lvl9pPr>
          </a:lstStyle>
          <a:p>
            <a:endParaRPr dirty="0"/>
          </a:p>
        </p:txBody>
      </p:sp>
      <p:sp>
        <p:nvSpPr>
          <p:cNvPr id="148" name="Google Shape;148;p34"/>
          <p:cNvSpPr txBox="1">
            <a:spLocks noGrp="1"/>
          </p:cNvSpPr>
          <p:nvPr>
            <p:ph type="subTitle" idx="8"/>
          </p:nvPr>
        </p:nvSpPr>
        <p:spPr>
          <a:xfrm>
            <a:off x="3816125" y="3316375"/>
            <a:ext cx="1535100" cy="42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apoPeacefull" panose="02000500000000000000" pitchFamily="2" charset="-127"/>
                <a:ea typeface="MapoPeacefull" panose="02000500000000000000" pitchFamily="2" charset="-127"/>
                <a:cs typeface="Nunito ExtraBold"/>
                <a:sym typeface="Nunito Extra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9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9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9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9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9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9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9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34"/>
          <p:cNvSpPr txBox="1">
            <a:spLocks noGrp="1"/>
          </p:cNvSpPr>
          <p:nvPr>
            <p:ph type="subTitle" idx="9"/>
          </p:nvPr>
        </p:nvSpPr>
        <p:spPr>
          <a:xfrm>
            <a:off x="6334700" y="3316375"/>
            <a:ext cx="1535100" cy="42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apoPeacefull" panose="02000500000000000000" pitchFamily="2" charset="-127"/>
                <a:ea typeface="MapoPeacefull" panose="02000500000000000000" pitchFamily="2" charset="-127"/>
                <a:cs typeface="Nunito ExtraBold"/>
                <a:sym typeface="Nunito Extra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9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9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9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9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9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9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9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34"/>
          <p:cNvSpPr/>
          <p:nvPr/>
        </p:nvSpPr>
        <p:spPr>
          <a:xfrm>
            <a:off x="7034100" y="4381488"/>
            <a:ext cx="2109900" cy="76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apoPeacefull" panose="02000500000000000000" pitchFamily="2" charset="-127"/>
              <a:ea typeface="MapoPeacefull" panose="02000500000000000000" pitchFamily="2" charset="-127"/>
            </a:endParaRPr>
          </a:p>
        </p:txBody>
      </p:sp>
      <p:sp>
        <p:nvSpPr>
          <p:cNvPr id="151" name="Google Shape;151;p34"/>
          <p:cNvSpPr/>
          <p:nvPr/>
        </p:nvSpPr>
        <p:spPr>
          <a:xfrm>
            <a:off x="4691925" y="-1338550"/>
            <a:ext cx="2163900" cy="21639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apoPeacefull" panose="02000500000000000000" pitchFamily="2" charset="-127"/>
              <a:ea typeface="MapoPeacefull" panose="02000500000000000000" pitchFamily="2" charset="-127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"/>
              <a:buNone/>
              <a:defRPr sz="1100" b="1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 b="1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 b="1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 b="1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 b="1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 b="1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 b="1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 b="1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Nunito"/>
              <a:buChar char="●"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lvl="1" indent="-28575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Nunito"/>
              <a:buChar char="○"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lvl="2" indent="-28575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Nunito"/>
              <a:buChar char="■"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lvl="3" indent="-28575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Nunito"/>
              <a:buChar char="●"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lvl="4" indent="-28575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Nunito"/>
              <a:buChar char="○"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lvl="5" indent="-28575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Nunito"/>
              <a:buChar char="■"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lvl="6" indent="-28575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Nunito"/>
              <a:buChar char="●"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lvl="7" indent="-28575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Nunito"/>
              <a:buChar char="○"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lvl="8" indent="-28575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900"/>
              <a:buFont typeface="Nunito"/>
              <a:buChar char="■"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8" r:id="rId3"/>
    <p:sldLayoutId id="2147483659" r:id="rId4"/>
    <p:sldLayoutId id="2147483660" r:id="rId5"/>
    <p:sldLayoutId id="2147483663" r:id="rId6"/>
    <p:sldLayoutId id="2147483671" r:id="rId7"/>
    <p:sldLayoutId id="2147483672" r:id="rId8"/>
    <p:sldLayoutId id="2147483680" r:id="rId9"/>
    <p:sldLayoutId id="2147483689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MapoPeacefull" panose="02000500000000000000" pitchFamily="2" charset="-127"/>
          <a:ea typeface="MapoPeacefull" panose="02000500000000000000" pitchFamily="2" charset="-127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MapoPeacefull" panose="02000500000000000000" pitchFamily="2" charset="-127"/>
          <a:ea typeface="MapoPeacefull" panose="02000500000000000000" pitchFamily="2" charset="-127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26;p49">
            <a:extLst>
              <a:ext uri="{FF2B5EF4-FFF2-40B4-BE49-F238E27FC236}">
                <a16:creationId xmlns:a16="http://schemas.microsoft.com/office/drawing/2014/main" id="{BBC592DB-67D8-7BFF-B661-ADA1F592815A}"/>
              </a:ext>
            </a:extLst>
          </p:cNvPr>
          <p:cNvSpPr/>
          <p:nvPr/>
        </p:nvSpPr>
        <p:spPr>
          <a:xfrm>
            <a:off x="3217650" y="1217400"/>
            <a:ext cx="2708700" cy="27087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49"/>
          <p:cNvSpPr/>
          <p:nvPr/>
        </p:nvSpPr>
        <p:spPr>
          <a:xfrm>
            <a:off x="3217650" y="1217400"/>
            <a:ext cx="2708700" cy="27087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49"/>
          <p:cNvSpPr txBox="1">
            <a:spLocks noGrp="1"/>
          </p:cNvSpPr>
          <p:nvPr>
            <p:ph type="ctrTitle"/>
          </p:nvPr>
        </p:nvSpPr>
        <p:spPr>
          <a:xfrm>
            <a:off x="2380200" y="2135088"/>
            <a:ext cx="4383600" cy="61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dirty="0">
                <a:latin typeface="MapoPeacefull" panose="02000500000000000000" pitchFamily="2" charset="-127"/>
                <a:ea typeface="MapoPeacefull" panose="02000500000000000000" pitchFamily="2" charset="-127"/>
              </a:rPr>
              <a:t>지도</a:t>
            </a:r>
            <a:endParaRPr sz="2800" dirty="0">
              <a:latin typeface="MapoPeacefull" panose="02000500000000000000" pitchFamily="2" charset="-127"/>
              <a:ea typeface="MapoPeacefull" panose="02000500000000000000" pitchFamily="2" charset="-127"/>
            </a:endParaRPr>
          </a:p>
        </p:txBody>
      </p:sp>
      <p:sp>
        <p:nvSpPr>
          <p:cNvPr id="7" name="Google Shape;228;p49">
            <a:extLst>
              <a:ext uri="{FF2B5EF4-FFF2-40B4-BE49-F238E27FC236}">
                <a16:creationId xmlns:a16="http://schemas.microsoft.com/office/drawing/2014/main" id="{25E6148C-D9F4-1956-968E-AB7E6AC9B517}"/>
              </a:ext>
            </a:extLst>
          </p:cNvPr>
          <p:cNvSpPr txBox="1">
            <a:spLocks/>
          </p:cNvSpPr>
          <p:nvPr/>
        </p:nvSpPr>
        <p:spPr>
          <a:xfrm>
            <a:off x="2380200" y="2624143"/>
            <a:ext cx="4383600" cy="4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857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Nunito"/>
              <a:buNone/>
              <a:defRPr sz="1200" b="0" i="0" u="none" strike="noStrike" cap="none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marL="914400" marR="0" lvl="1" indent="-2857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2857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2857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2857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2857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2857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2857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2857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indent="0">
              <a:lnSpc>
                <a:spcPct val="115000"/>
              </a:lnSpc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ko-KR" sz="900" dirty="0">
                <a:latin typeface="MapoPeacefull" panose="02000500000000000000" pitchFamily="2" charset="-127"/>
                <a:ea typeface="MapoPeacefull" panose="02000500000000000000" pitchFamily="2" charset="-127"/>
              </a:rPr>
              <a:t>8</a:t>
            </a:r>
            <a:r>
              <a:rPr lang="ko-KR" altLang="en-US" sz="900" dirty="0">
                <a:latin typeface="MapoPeacefull" panose="02000500000000000000" pitchFamily="2" charset="-127"/>
                <a:ea typeface="MapoPeacefull" panose="02000500000000000000" pitchFamily="2" charset="-127"/>
              </a:rPr>
              <a:t>조 </a:t>
            </a:r>
            <a:r>
              <a:rPr lang="en-US" altLang="ko-KR" sz="900" dirty="0">
                <a:latin typeface="MapoPeacefull" panose="02000500000000000000" pitchFamily="2" charset="-127"/>
                <a:ea typeface="MapoPeacefull" panose="02000500000000000000" pitchFamily="2" charset="-127"/>
              </a:rPr>
              <a:t>–</a:t>
            </a:r>
            <a:r>
              <a:rPr lang="ko-KR" altLang="en-US" sz="900" dirty="0">
                <a:latin typeface="MapoPeacefull" panose="02000500000000000000" pitchFamily="2" charset="-127"/>
                <a:ea typeface="MapoPeacefull" panose="02000500000000000000" pitchFamily="2" charset="-127"/>
              </a:rPr>
              <a:t> 윤원재</a:t>
            </a:r>
            <a:r>
              <a:rPr lang="en-US" altLang="ko-KR" sz="900" dirty="0">
                <a:latin typeface="MapoPeacefull" panose="02000500000000000000" pitchFamily="2" charset="-127"/>
                <a:ea typeface="MapoPeacefull" panose="02000500000000000000" pitchFamily="2" charset="-127"/>
              </a:rPr>
              <a:t>,</a:t>
            </a:r>
            <a:r>
              <a:rPr lang="ko-KR" altLang="en-US" sz="900" dirty="0">
                <a:latin typeface="MapoPeacefull" panose="02000500000000000000" pitchFamily="2" charset="-127"/>
                <a:ea typeface="MapoPeacefull" panose="02000500000000000000" pitchFamily="2" charset="-127"/>
              </a:rPr>
              <a:t> </a:t>
            </a:r>
            <a:r>
              <a:rPr lang="ko-KR" altLang="en-US" sz="900" dirty="0" err="1">
                <a:latin typeface="MapoPeacefull" panose="02000500000000000000" pitchFamily="2" charset="-127"/>
                <a:ea typeface="MapoPeacefull" panose="02000500000000000000" pitchFamily="2" charset="-127"/>
              </a:rPr>
              <a:t>윤채린</a:t>
            </a:r>
            <a:r>
              <a:rPr lang="en-US" altLang="ko-KR" sz="900" dirty="0">
                <a:latin typeface="MapoPeacefull" panose="02000500000000000000" pitchFamily="2" charset="-127"/>
                <a:ea typeface="MapoPeacefull" panose="02000500000000000000" pitchFamily="2" charset="-127"/>
              </a:rPr>
              <a:t>,</a:t>
            </a:r>
            <a:r>
              <a:rPr lang="ko-KR" altLang="en-US" sz="900" dirty="0">
                <a:latin typeface="MapoPeacefull" panose="02000500000000000000" pitchFamily="2" charset="-127"/>
                <a:ea typeface="MapoPeacefull" panose="02000500000000000000" pitchFamily="2" charset="-127"/>
              </a:rPr>
              <a:t> </a:t>
            </a:r>
            <a:r>
              <a:rPr lang="ko-KR" altLang="en-US" sz="900" dirty="0" err="1">
                <a:latin typeface="MapoPeacefull" panose="02000500000000000000" pitchFamily="2" charset="-127"/>
                <a:ea typeface="MapoPeacefull" panose="02000500000000000000" pitchFamily="2" charset="-127"/>
              </a:rPr>
              <a:t>현재연</a:t>
            </a:r>
            <a:endParaRPr lang="ko-KR" altLang="en-US" sz="900" dirty="0">
              <a:latin typeface="MapoPeacefull" panose="02000500000000000000" pitchFamily="2" charset="-127"/>
              <a:ea typeface="MapoPeacefull" panose="02000500000000000000" pitchFamily="2" charset="-12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래픽 1" descr="자동차 단색으로 채워진">
            <a:extLst>
              <a:ext uri="{FF2B5EF4-FFF2-40B4-BE49-F238E27FC236}">
                <a16:creationId xmlns:a16="http://schemas.microsoft.com/office/drawing/2014/main" id="{A278372D-3DC2-7743-F7A3-D8CE348E11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47514" y="1308343"/>
            <a:ext cx="3765792" cy="3765792"/>
          </a:xfrm>
          <a:prstGeom prst="rect">
            <a:avLst/>
          </a:prstGeom>
        </p:spPr>
      </p:pic>
      <p:sp>
        <p:nvSpPr>
          <p:cNvPr id="7" name="Google Shape;2238;p89">
            <a:extLst>
              <a:ext uri="{FF2B5EF4-FFF2-40B4-BE49-F238E27FC236}">
                <a16:creationId xmlns:a16="http://schemas.microsoft.com/office/drawing/2014/main" id="{1B0785E0-56DA-4037-5903-1A25BFA0B938}"/>
              </a:ext>
            </a:extLst>
          </p:cNvPr>
          <p:cNvSpPr/>
          <p:nvPr/>
        </p:nvSpPr>
        <p:spPr>
          <a:xfrm rot="10800000" flipH="1">
            <a:off x="538025" y="541437"/>
            <a:ext cx="828857" cy="15690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" name="Google Shape;2239;p89">
            <a:extLst>
              <a:ext uri="{FF2B5EF4-FFF2-40B4-BE49-F238E27FC236}">
                <a16:creationId xmlns:a16="http://schemas.microsoft.com/office/drawing/2014/main" id="{1673155E-254F-079F-4552-7C90CD03C78D}"/>
              </a:ext>
            </a:extLst>
          </p:cNvPr>
          <p:cNvSpPr txBox="1">
            <a:spLocks/>
          </p:cNvSpPr>
          <p:nvPr/>
        </p:nvSpPr>
        <p:spPr>
          <a:xfrm>
            <a:off x="364513" y="390636"/>
            <a:ext cx="828856" cy="3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dk1"/>
                </a:solidFill>
                <a:latin typeface="MapoPeacefull" panose="02000500000000000000" pitchFamily="2" charset="-127"/>
                <a:ea typeface="MapoPeacefull" panose="02000500000000000000" pitchFamily="2" charset="-127"/>
                <a:cs typeface="Nunito ExtraBold"/>
                <a:sym typeface="Nunito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Nunito"/>
              <a:buNone/>
              <a:tabLst/>
              <a:defRPr/>
            </a:pPr>
            <a:r>
              <a:rPr kumimoji="0" lang="ko-KR" alt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apoPeacefull" panose="02000500000000000000" pitchFamily="2" charset="-127"/>
                <a:ea typeface="MapoPeacefull" panose="02000500000000000000" pitchFamily="2" charset="-127"/>
                <a:cs typeface="Nunito ExtraBold"/>
                <a:sym typeface="Nunito ExtraBold"/>
              </a:rPr>
              <a:t>사고사례</a:t>
            </a:r>
            <a:endParaRPr kumimoji="0" lang="en" sz="11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apoPeacefull" panose="02000500000000000000" pitchFamily="2" charset="-127"/>
              <a:ea typeface="MapoPeacefull" panose="02000500000000000000" pitchFamily="2" charset="-127"/>
              <a:cs typeface="Nunito ExtraBold"/>
              <a:sym typeface="Nunito ExtraBold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54C9D2A-78D6-6EC0-0591-43F2B786F97D}"/>
              </a:ext>
            </a:extLst>
          </p:cNvPr>
          <p:cNvSpPr txBox="1"/>
          <p:nvPr/>
        </p:nvSpPr>
        <p:spPr>
          <a:xfrm>
            <a:off x="778941" y="883887"/>
            <a:ext cx="46778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1" lang="en-US" altLang="ko-Kore-KR" sz="12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MapoPeacefull" panose="02000500000000000000" pitchFamily="2" charset="-127"/>
                <a:ea typeface="MapoPeacefull" panose="02000500000000000000" pitchFamily="2" charset="-127"/>
                <a:cs typeface="Arial"/>
                <a:sym typeface="Arial"/>
              </a:rPr>
              <a:t>2</a:t>
            </a:r>
            <a:r>
              <a:rPr kumimoji="1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MapoPeacefull" panose="02000500000000000000" pitchFamily="2" charset="-127"/>
                <a:ea typeface="MapoPeacefull" panose="02000500000000000000" pitchFamily="2" charset="-127"/>
                <a:cs typeface="Arial"/>
                <a:sym typeface="Arial"/>
              </a:rPr>
              <a:t>020</a:t>
            </a:r>
            <a:r>
              <a:rPr kumimoji="1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MapoPeacefull" panose="02000500000000000000" pitchFamily="2" charset="-127"/>
                <a:ea typeface="MapoPeacefull" panose="02000500000000000000" pitchFamily="2" charset="-127"/>
                <a:cs typeface="Arial"/>
                <a:sym typeface="Arial"/>
              </a:rPr>
              <a:t>년 </a:t>
            </a:r>
            <a:r>
              <a:rPr kumimoji="1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MapoPeacefull" panose="02000500000000000000" pitchFamily="2" charset="-127"/>
                <a:ea typeface="MapoPeacefull" panose="02000500000000000000" pitchFamily="2" charset="-127"/>
                <a:cs typeface="Arial"/>
                <a:sym typeface="Arial"/>
              </a:rPr>
              <a:t>07</a:t>
            </a:r>
            <a:r>
              <a:rPr kumimoji="1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MapoPeacefull" panose="02000500000000000000" pitchFamily="2" charset="-127"/>
                <a:ea typeface="MapoPeacefull" panose="02000500000000000000" pitchFamily="2" charset="-127"/>
                <a:cs typeface="Arial"/>
                <a:sym typeface="Arial"/>
              </a:rPr>
              <a:t>년 </a:t>
            </a:r>
            <a:r>
              <a:rPr kumimoji="1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MapoPeacefull" panose="02000500000000000000" pitchFamily="2" charset="-127"/>
                <a:ea typeface="MapoPeacefull" panose="02000500000000000000" pitchFamily="2" charset="-127"/>
                <a:cs typeface="Arial"/>
                <a:sym typeface="Arial"/>
              </a:rPr>
              <a:t>23</a:t>
            </a:r>
            <a:r>
              <a:rPr kumimoji="1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MapoPeacefull" panose="02000500000000000000" pitchFamily="2" charset="-127"/>
                <a:ea typeface="MapoPeacefull" panose="02000500000000000000" pitchFamily="2" charset="-127"/>
                <a:cs typeface="Arial"/>
                <a:sym typeface="Arial"/>
              </a:rPr>
              <a:t>일 </a:t>
            </a:r>
            <a:r>
              <a:rPr kumimoji="1" lang="ko-KR" altLang="en-US" sz="1200" b="0" i="0" u="none" strike="noStrike" kern="0" cap="none" spc="0" normalizeH="0" baseline="0" noProof="0" dirty="0" err="1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MapoPeacefull" panose="02000500000000000000" pitchFamily="2" charset="-127"/>
                <a:ea typeface="MapoPeacefull" panose="02000500000000000000" pitchFamily="2" charset="-127"/>
                <a:cs typeface="Arial"/>
                <a:sym typeface="Arial"/>
              </a:rPr>
              <a:t>초량</a:t>
            </a:r>
            <a:r>
              <a:rPr kumimoji="1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MapoPeacefull" panose="02000500000000000000" pitchFamily="2" charset="-127"/>
                <a:ea typeface="MapoPeacefull" panose="02000500000000000000" pitchFamily="2" charset="-127"/>
                <a:cs typeface="Arial"/>
                <a:sym typeface="Arial"/>
              </a:rPr>
              <a:t> 제 </a:t>
            </a:r>
            <a:r>
              <a:rPr kumimoji="1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MapoPeacefull" panose="02000500000000000000" pitchFamily="2" charset="-127"/>
                <a:ea typeface="MapoPeacefull" panose="02000500000000000000" pitchFamily="2" charset="-127"/>
                <a:cs typeface="Arial"/>
                <a:sym typeface="Arial"/>
              </a:rPr>
              <a:t>1</a:t>
            </a:r>
            <a:r>
              <a:rPr kumimoji="1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MapoPeacefull" panose="02000500000000000000" pitchFamily="2" charset="-127"/>
                <a:ea typeface="MapoPeacefull" panose="02000500000000000000" pitchFamily="2" charset="-127"/>
                <a:cs typeface="Arial"/>
                <a:sym typeface="Arial"/>
              </a:rPr>
              <a:t>지하차도 침수피해</a:t>
            </a:r>
            <a:r>
              <a:rPr kumimoji="1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MapoPeacefull" panose="02000500000000000000" pitchFamily="2" charset="-127"/>
                <a:ea typeface="MapoPeacefull" panose="02000500000000000000" pitchFamily="2" charset="-127"/>
                <a:cs typeface="Arial"/>
                <a:sym typeface="Arial"/>
              </a:rPr>
              <a:t>,</a:t>
            </a:r>
            <a:r>
              <a:rPr kumimoji="1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MapoPeacefull" panose="02000500000000000000" pitchFamily="2" charset="-127"/>
                <a:ea typeface="MapoPeacefull" panose="02000500000000000000" pitchFamily="2" charset="-127"/>
                <a:cs typeface="Arial"/>
                <a:sym typeface="Arial"/>
              </a:rPr>
              <a:t> </a:t>
            </a:r>
            <a:r>
              <a:rPr kumimoji="1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MapoPeacefull" panose="02000500000000000000" pitchFamily="2" charset="-127"/>
                <a:ea typeface="MapoPeacefull" panose="02000500000000000000" pitchFamily="2" charset="-127"/>
                <a:cs typeface="Arial"/>
                <a:sym typeface="Arial"/>
              </a:rPr>
              <a:t>3</a:t>
            </a:r>
            <a:r>
              <a:rPr kumimoji="1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MapoPeacefull" panose="02000500000000000000" pitchFamily="2" charset="-127"/>
                <a:ea typeface="MapoPeacefull" panose="02000500000000000000" pitchFamily="2" charset="-127"/>
                <a:cs typeface="Arial"/>
                <a:sym typeface="Arial"/>
              </a:rPr>
              <a:t>명 사망</a:t>
            </a:r>
            <a:endParaRPr kumimoji="1" lang="ko-Kore-KR" altLang="en-US" sz="1200" b="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MapoPeacefull" panose="02000500000000000000" pitchFamily="2" charset="-127"/>
              <a:ea typeface="MapoPeacefull" panose="02000500000000000000" pitchFamily="2" charset="-127"/>
              <a:cs typeface="Arial"/>
              <a:sym typeface="Arial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CF21D8-373A-8EE9-F217-A56DD70B27EE}"/>
              </a:ext>
            </a:extLst>
          </p:cNvPr>
          <p:cNvSpPr txBox="1"/>
          <p:nvPr/>
        </p:nvSpPr>
        <p:spPr>
          <a:xfrm>
            <a:off x="778941" y="1160886"/>
            <a:ext cx="46778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1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MapoPeacefull" panose="02000500000000000000" pitchFamily="2" charset="-127"/>
                <a:ea typeface="MapoPeacefull" panose="02000500000000000000" pitchFamily="2" charset="-127"/>
                <a:cs typeface="Arial"/>
                <a:sym typeface="Arial"/>
              </a:rPr>
              <a:t>동부간선도로 침수</a:t>
            </a:r>
            <a:r>
              <a:rPr kumimoji="1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MapoPeacefull" panose="02000500000000000000" pitchFamily="2" charset="-127"/>
                <a:ea typeface="MapoPeacefull" panose="02000500000000000000" pitchFamily="2" charset="-127"/>
                <a:cs typeface="Arial"/>
                <a:sym typeface="Arial"/>
              </a:rPr>
              <a:t>,</a:t>
            </a:r>
            <a:r>
              <a:rPr kumimoji="1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MapoPeacefull" panose="02000500000000000000" pitchFamily="2" charset="-127"/>
                <a:ea typeface="MapoPeacefull" panose="02000500000000000000" pitchFamily="2" charset="-127"/>
                <a:cs typeface="Arial"/>
                <a:sym typeface="Arial"/>
              </a:rPr>
              <a:t> </a:t>
            </a:r>
            <a:r>
              <a:rPr kumimoji="1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MapoPeacefull" panose="02000500000000000000" pitchFamily="2" charset="-127"/>
                <a:ea typeface="MapoPeacefull" panose="02000500000000000000" pitchFamily="2" charset="-127"/>
                <a:cs typeface="Arial"/>
                <a:sym typeface="Arial"/>
              </a:rPr>
              <a:t>1</a:t>
            </a:r>
            <a:r>
              <a:rPr kumimoji="1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MapoPeacefull" panose="02000500000000000000" pitchFamily="2" charset="-127"/>
                <a:ea typeface="MapoPeacefull" panose="02000500000000000000" pitchFamily="2" charset="-127"/>
                <a:cs typeface="Arial"/>
                <a:sym typeface="Arial"/>
              </a:rPr>
              <a:t>명 사망 </a:t>
            </a:r>
            <a:r>
              <a:rPr kumimoji="1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MapoPeacefull" panose="02000500000000000000" pitchFamily="2" charset="-127"/>
                <a:ea typeface="MapoPeacefull" panose="02000500000000000000" pitchFamily="2" charset="-127"/>
                <a:cs typeface="Arial"/>
                <a:sym typeface="Arial"/>
              </a:rPr>
              <a:t>2</a:t>
            </a:r>
            <a:r>
              <a:rPr kumimoji="1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MapoPeacefull" panose="02000500000000000000" pitchFamily="2" charset="-127"/>
                <a:ea typeface="MapoPeacefull" panose="02000500000000000000" pitchFamily="2" charset="-127"/>
                <a:cs typeface="Arial"/>
                <a:sym typeface="Arial"/>
              </a:rPr>
              <a:t>명 구조</a:t>
            </a:r>
            <a:endParaRPr kumimoji="1" lang="ko-Kore-KR" altLang="en-US" sz="12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MapoPeacefull" panose="02000500000000000000" pitchFamily="2" charset="-127"/>
              <a:ea typeface="MapoPeacefull" panose="02000500000000000000" pitchFamily="2" charset="-127"/>
              <a:cs typeface="Arial"/>
              <a:sym typeface="Arial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048E5E2-BD88-E3A0-785C-DF9A28F62629}"/>
              </a:ext>
            </a:extLst>
          </p:cNvPr>
          <p:cNvSpPr txBox="1"/>
          <p:nvPr/>
        </p:nvSpPr>
        <p:spPr>
          <a:xfrm>
            <a:off x="778941" y="4161560"/>
            <a:ext cx="46778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1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MapoPeacefull" panose="02000500000000000000" pitchFamily="2" charset="-127"/>
                <a:ea typeface="MapoPeacefull" panose="02000500000000000000" pitchFamily="2" charset="-127"/>
                <a:cs typeface="Arial"/>
                <a:sym typeface="Arial"/>
              </a:rPr>
              <a:t>도로 결빙 </a:t>
            </a:r>
            <a:r>
              <a:rPr kumimoji="1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MapoPeacefull" panose="02000500000000000000" pitchFamily="2" charset="-127"/>
                <a:ea typeface="MapoPeacefull" panose="02000500000000000000" pitchFamily="2" charset="-127"/>
                <a:cs typeface="Arial"/>
                <a:sym typeface="Arial"/>
              </a:rPr>
              <a:t>13</a:t>
            </a:r>
            <a:r>
              <a:rPr kumimoji="1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MapoPeacefull" panose="02000500000000000000" pitchFamily="2" charset="-127"/>
                <a:ea typeface="MapoPeacefull" panose="02000500000000000000" pitchFamily="2" charset="-127"/>
                <a:cs typeface="Arial"/>
                <a:sym typeface="Arial"/>
              </a:rPr>
              <a:t>중 추돌</a:t>
            </a:r>
            <a:r>
              <a:rPr kumimoji="1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MapoPeacefull" panose="02000500000000000000" pitchFamily="2" charset="-127"/>
                <a:ea typeface="MapoPeacefull" panose="02000500000000000000" pitchFamily="2" charset="-127"/>
                <a:cs typeface="Arial"/>
                <a:sym typeface="Arial"/>
              </a:rPr>
              <a:t>…</a:t>
            </a:r>
            <a:r>
              <a:rPr kumimoji="1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MapoPeacefull" panose="02000500000000000000" pitchFamily="2" charset="-127"/>
                <a:ea typeface="MapoPeacefull" panose="02000500000000000000" pitchFamily="2" charset="-127"/>
                <a:cs typeface="Arial"/>
                <a:sym typeface="Arial"/>
              </a:rPr>
              <a:t>경남 곳곳 ‘쾅쾅’</a:t>
            </a:r>
            <a:r>
              <a:rPr kumimoji="1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MapoPeacefull" panose="02000500000000000000" pitchFamily="2" charset="-127"/>
                <a:ea typeface="MapoPeacefull" panose="02000500000000000000" pitchFamily="2" charset="-127"/>
                <a:cs typeface="Arial"/>
                <a:sym typeface="Arial"/>
              </a:rPr>
              <a:t>·</a:t>
            </a:r>
            <a:r>
              <a:rPr kumimoji="1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MapoPeacefull" panose="02000500000000000000" pitchFamily="2" charset="-127"/>
                <a:ea typeface="MapoPeacefull" panose="02000500000000000000" pitchFamily="2" charset="-127"/>
                <a:cs typeface="Arial"/>
                <a:sym typeface="Arial"/>
              </a:rPr>
              <a:t>학교 휴업</a:t>
            </a:r>
            <a:endParaRPr kumimoji="1" lang="ko-Kore-KR" altLang="en-US" sz="1200" b="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MapoPeacefull" panose="02000500000000000000" pitchFamily="2" charset="-127"/>
              <a:ea typeface="MapoPeacefull" panose="02000500000000000000" pitchFamily="2" charset="-127"/>
              <a:cs typeface="Arial"/>
              <a:sym typeface="Arial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C732162-5492-2F7A-1C98-50556FBBFA56}"/>
              </a:ext>
            </a:extLst>
          </p:cNvPr>
          <p:cNvSpPr txBox="1"/>
          <p:nvPr/>
        </p:nvSpPr>
        <p:spPr>
          <a:xfrm>
            <a:off x="778941" y="4441408"/>
            <a:ext cx="46778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1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MapoPeacefull" panose="02000500000000000000" pitchFamily="2" charset="-127"/>
                <a:ea typeface="MapoPeacefull" panose="02000500000000000000" pitchFamily="2" charset="-127"/>
                <a:cs typeface="Arial"/>
                <a:sym typeface="Arial"/>
              </a:rPr>
              <a:t>결빙도로 제동거리 평소 </a:t>
            </a:r>
            <a:r>
              <a:rPr kumimoji="1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MapoPeacefull" panose="02000500000000000000" pitchFamily="2" charset="-127"/>
                <a:ea typeface="MapoPeacefull" panose="02000500000000000000" pitchFamily="2" charset="-127"/>
                <a:cs typeface="Arial"/>
                <a:sym typeface="Arial"/>
              </a:rPr>
              <a:t>5</a:t>
            </a:r>
            <a:r>
              <a:rPr kumimoji="1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MapoPeacefull" panose="02000500000000000000" pitchFamily="2" charset="-127"/>
                <a:ea typeface="MapoPeacefull" panose="02000500000000000000" pitchFamily="2" charset="-127"/>
                <a:cs typeface="Arial"/>
                <a:sym typeface="Arial"/>
              </a:rPr>
              <a:t>배</a:t>
            </a:r>
            <a:r>
              <a:rPr kumimoji="1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MapoPeacefull" panose="02000500000000000000" pitchFamily="2" charset="-127"/>
                <a:ea typeface="MapoPeacefull" panose="02000500000000000000" pitchFamily="2" charset="-127"/>
                <a:cs typeface="Arial"/>
                <a:sym typeface="Arial"/>
              </a:rPr>
              <a:t>…</a:t>
            </a:r>
            <a:r>
              <a:rPr kumimoji="1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MapoPeacefull" panose="02000500000000000000" pitchFamily="2" charset="-127"/>
                <a:ea typeface="MapoPeacefull" panose="02000500000000000000" pitchFamily="2" charset="-127"/>
                <a:cs typeface="Arial"/>
                <a:sym typeface="Arial"/>
              </a:rPr>
              <a:t>교량</a:t>
            </a:r>
            <a:r>
              <a:rPr kumimoji="1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MapoPeacefull" panose="02000500000000000000" pitchFamily="2" charset="-127"/>
                <a:ea typeface="MapoPeacefull" panose="02000500000000000000" pitchFamily="2" charset="-127"/>
                <a:cs typeface="Arial"/>
                <a:sym typeface="Arial"/>
              </a:rPr>
              <a:t>·</a:t>
            </a:r>
            <a:r>
              <a:rPr kumimoji="1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MapoPeacefull" panose="02000500000000000000" pitchFamily="2" charset="-127"/>
                <a:ea typeface="MapoPeacefull" panose="02000500000000000000" pitchFamily="2" charset="-127"/>
                <a:cs typeface="Arial"/>
                <a:sym typeface="Arial"/>
              </a:rPr>
              <a:t>터널서 특히 위험</a:t>
            </a:r>
            <a:endParaRPr kumimoji="1" lang="ko-Kore-KR" altLang="en-US" sz="1200" b="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MapoPeacefull" panose="02000500000000000000" pitchFamily="2" charset="-127"/>
              <a:ea typeface="MapoPeacefull" panose="02000500000000000000" pitchFamily="2" charset="-127"/>
              <a:cs typeface="Arial"/>
              <a:sym typeface="Arial"/>
            </a:endParaRPr>
          </a:p>
        </p:txBody>
      </p:sp>
      <p:pic>
        <p:nvPicPr>
          <p:cNvPr id="5" name="그림 4" descr="텍스트, 스크린샷, 소프트웨어, 웹사이트이(가) 표시된 사진&#10;&#10;자동 생성된 설명">
            <a:extLst>
              <a:ext uri="{FF2B5EF4-FFF2-40B4-BE49-F238E27FC236}">
                <a16:creationId xmlns:a16="http://schemas.microsoft.com/office/drawing/2014/main" id="{214106CA-54AE-B91C-A705-8585FE10F0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1801" y="474067"/>
            <a:ext cx="3713258" cy="4195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261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래픽 1" descr="자동차 단색으로 채워진">
            <a:extLst>
              <a:ext uri="{FF2B5EF4-FFF2-40B4-BE49-F238E27FC236}">
                <a16:creationId xmlns:a16="http://schemas.microsoft.com/office/drawing/2014/main" id="{A278372D-3DC2-7743-F7A3-D8CE348E11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47514" y="1308343"/>
            <a:ext cx="3765792" cy="3765792"/>
          </a:xfrm>
          <a:prstGeom prst="rect">
            <a:avLst/>
          </a:prstGeom>
        </p:spPr>
      </p:pic>
      <p:sp>
        <p:nvSpPr>
          <p:cNvPr id="7" name="Google Shape;2238;p89">
            <a:extLst>
              <a:ext uri="{FF2B5EF4-FFF2-40B4-BE49-F238E27FC236}">
                <a16:creationId xmlns:a16="http://schemas.microsoft.com/office/drawing/2014/main" id="{1B0785E0-56DA-4037-5903-1A25BFA0B938}"/>
              </a:ext>
            </a:extLst>
          </p:cNvPr>
          <p:cNvSpPr/>
          <p:nvPr/>
        </p:nvSpPr>
        <p:spPr>
          <a:xfrm rot="10800000" flipH="1">
            <a:off x="538025" y="541437"/>
            <a:ext cx="828857" cy="15690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" name="Google Shape;2239;p89">
            <a:extLst>
              <a:ext uri="{FF2B5EF4-FFF2-40B4-BE49-F238E27FC236}">
                <a16:creationId xmlns:a16="http://schemas.microsoft.com/office/drawing/2014/main" id="{1673155E-254F-079F-4552-7C90CD03C78D}"/>
              </a:ext>
            </a:extLst>
          </p:cNvPr>
          <p:cNvSpPr txBox="1">
            <a:spLocks/>
          </p:cNvSpPr>
          <p:nvPr/>
        </p:nvSpPr>
        <p:spPr>
          <a:xfrm>
            <a:off x="364513" y="390636"/>
            <a:ext cx="828856" cy="3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dk1"/>
                </a:solidFill>
                <a:latin typeface="MapoPeacefull" panose="02000500000000000000" pitchFamily="2" charset="-127"/>
                <a:ea typeface="MapoPeacefull" panose="02000500000000000000" pitchFamily="2" charset="-127"/>
                <a:cs typeface="Nunito ExtraBold"/>
                <a:sym typeface="Nunito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Nunito"/>
              <a:buNone/>
              <a:tabLst/>
              <a:defRPr/>
            </a:pPr>
            <a:r>
              <a:rPr kumimoji="0" lang="ko-KR" alt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apoPeacefull" panose="02000500000000000000" pitchFamily="2" charset="-127"/>
                <a:ea typeface="MapoPeacefull" panose="02000500000000000000" pitchFamily="2" charset="-127"/>
                <a:cs typeface="Nunito ExtraBold"/>
                <a:sym typeface="Nunito ExtraBold"/>
              </a:rPr>
              <a:t>사고사례</a:t>
            </a:r>
            <a:endParaRPr kumimoji="0" lang="en" sz="11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apoPeacefull" panose="02000500000000000000" pitchFamily="2" charset="-127"/>
              <a:ea typeface="MapoPeacefull" panose="02000500000000000000" pitchFamily="2" charset="-127"/>
              <a:cs typeface="Nunito ExtraBold"/>
              <a:sym typeface="Nunito ExtraBold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54C9D2A-78D6-6EC0-0591-43F2B786F97D}"/>
              </a:ext>
            </a:extLst>
          </p:cNvPr>
          <p:cNvSpPr txBox="1"/>
          <p:nvPr/>
        </p:nvSpPr>
        <p:spPr>
          <a:xfrm>
            <a:off x="778941" y="883887"/>
            <a:ext cx="46778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1" lang="en-US" altLang="ko-Kore-KR" sz="12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MapoPeacefull" panose="02000500000000000000" pitchFamily="2" charset="-127"/>
                <a:ea typeface="MapoPeacefull" panose="02000500000000000000" pitchFamily="2" charset="-127"/>
                <a:cs typeface="Arial"/>
                <a:sym typeface="Arial"/>
              </a:rPr>
              <a:t>2</a:t>
            </a:r>
            <a:r>
              <a:rPr kumimoji="1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MapoPeacefull" panose="02000500000000000000" pitchFamily="2" charset="-127"/>
                <a:ea typeface="MapoPeacefull" panose="02000500000000000000" pitchFamily="2" charset="-127"/>
                <a:cs typeface="Arial"/>
                <a:sym typeface="Arial"/>
              </a:rPr>
              <a:t>020</a:t>
            </a:r>
            <a:r>
              <a:rPr kumimoji="1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MapoPeacefull" panose="02000500000000000000" pitchFamily="2" charset="-127"/>
                <a:ea typeface="MapoPeacefull" panose="02000500000000000000" pitchFamily="2" charset="-127"/>
                <a:cs typeface="Arial"/>
                <a:sym typeface="Arial"/>
              </a:rPr>
              <a:t>년 </a:t>
            </a:r>
            <a:r>
              <a:rPr kumimoji="1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MapoPeacefull" panose="02000500000000000000" pitchFamily="2" charset="-127"/>
                <a:ea typeface="MapoPeacefull" panose="02000500000000000000" pitchFamily="2" charset="-127"/>
                <a:cs typeface="Arial"/>
                <a:sym typeface="Arial"/>
              </a:rPr>
              <a:t>07</a:t>
            </a:r>
            <a:r>
              <a:rPr kumimoji="1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MapoPeacefull" panose="02000500000000000000" pitchFamily="2" charset="-127"/>
                <a:ea typeface="MapoPeacefull" panose="02000500000000000000" pitchFamily="2" charset="-127"/>
                <a:cs typeface="Arial"/>
                <a:sym typeface="Arial"/>
              </a:rPr>
              <a:t>년 </a:t>
            </a:r>
            <a:r>
              <a:rPr kumimoji="1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MapoPeacefull" panose="02000500000000000000" pitchFamily="2" charset="-127"/>
                <a:ea typeface="MapoPeacefull" panose="02000500000000000000" pitchFamily="2" charset="-127"/>
                <a:cs typeface="Arial"/>
                <a:sym typeface="Arial"/>
              </a:rPr>
              <a:t>23</a:t>
            </a:r>
            <a:r>
              <a:rPr kumimoji="1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MapoPeacefull" panose="02000500000000000000" pitchFamily="2" charset="-127"/>
                <a:ea typeface="MapoPeacefull" panose="02000500000000000000" pitchFamily="2" charset="-127"/>
                <a:cs typeface="Arial"/>
                <a:sym typeface="Arial"/>
              </a:rPr>
              <a:t>일 </a:t>
            </a:r>
            <a:r>
              <a:rPr kumimoji="1" lang="ko-KR" altLang="en-US" sz="1200" b="0" i="0" u="none" strike="noStrike" kern="0" cap="none" spc="0" normalizeH="0" baseline="0" noProof="0" dirty="0" err="1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MapoPeacefull" panose="02000500000000000000" pitchFamily="2" charset="-127"/>
                <a:ea typeface="MapoPeacefull" panose="02000500000000000000" pitchFamily="2" charset="-127"/>
                <a:cs typeface="Arial"/>
                <a:sym typeface="Arial"/>
              </a:rPr>
              <a:t>초량</a:t>
            </a:r>
            <a:r>
              <a:rPr kumimoji="1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MapoPeacefull" panose="02000500000000000000" pitchFamily="2" charset="-127"/>
                <a:ea typeface="MapoPeacefull" panose="02000500000000000000" pitchFamily="2" charset="-127"/>
                <a:cs typeface="Arial"/>
                <a:sym typeface="Arial"/>
              </a:rPr>
              <a:t> 제 </a:t>
            </a:r>
            <a:r>
              <a:rPr kumimoji="1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MapoPeacefull" panose="02000500000000000000" pitchFamily="2" charset="-127"/>
                <a:ea typeface="MapoPeacefull" panose="02000500000000000000" pitchFamily="2" charset="-127"/>
                <a:cs typeface="Arial"/>
                <a:sym typeface="Arial"/>
              </a:rPr>
              <a:t>1</a:t>
            </a:r>
            <a:r>
              <a:rPr kumimoji="1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MapoPeacefull" panose="02000500000000000000" pitchFamily="2" charset="-127"/>
                <a:ea typeface="MapoPeacefull" panose="02000500000000000000" pitchFamily="2" charset="-127"/>
                <a:cs typeface="Arial"/>
                <a:sym typeface="Arial"/>
              </a:rPr>
              <a:t>지하차도 침수피해</a:t>
            </a:r>
            <a:r>
              <a:rPr kumimoji="1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MapoPeacefull" panose="02000500000000000000" pitchFamily="2" charset="-127"/>
                <a:ea typeface="MapoPeacefull" panose="02000500000000000000" pitchFamily="2" charset="-127"/>
                <a:cs typeface="Arial"/>
                <a:sym typeface="Arial"/>
              </a:rPr>
              <a:t>,</a:t>
            </a:r>
            <a:r>
              <a:rPr kumimoji="1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MapoPeacefull" panose="02000500000000000000" pitchFamily="2" charset="-127"/>
                <a:ea typeface="MapoPeacefull" panose="02000500000000000000" pitchFamily="2" charset="-127"/>
                <a:cs typeface="Arial"/>
                <a:sym typeface="Arial"/>
              </a:rPr>
              <a:t> </a:t>
            </a:r>
            <a:r>
              <a:rPr kumimoji="1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MapoPeacefull" panose="02000500000000000000" pitchFamily="2" charset="-127"/>
                <a:ea typeface="MapoPeacefull" panose="02000500000000000000" pitchFamily="2" charset="-127"/>
                <a:cs typeface="Arial"/>
                <a:sym typeface="Arial"/>
              </a:rPr>
              <a:t>3</a:t>
            </a:r>
            <a:r>
              <a:rPr kumimoji="1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MapoPeacefull" panose="02000500000000000000" pitchFamily="2" charset="-127"/>
                <a:ea typeface="MapoPeacefull" panose="02000500000000000000" pitchFamily="2" charset="-127"/>
                <a:cs typeface="Arial"/>
                <a:sym typeface="Arial"/>
              </a:rPr>
              <a:t>명 사망</a:t>
            </a:r>
            <a:endParaRPr kumimoji="1" lang="ko-Kore-KR" altLang="en-US" sz="1200" b="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MapoPeacefull" panose="02000500000000000000" pitchFamily="2" charset="-127"/>
              <a:ea typeface="MapoPeacefull" panose="02000500000000000000" pitchFamily="2" charset="-127"/>
              <a:cs typeface="Arial"/>
              <a:sym typeface="Arial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CF21D8-373A-8EE9-F217-A56DD70B27EE}"/>
              </a:ext>
            </a:extLst>
          </p:cNvPr>
          <p:cNvSpPr txBox="1"/>
          <p:nvPr/>
        </p:nvSpPr>
        <p:spPr>
          <a:xfrm>
            <a:off x="778941" y="1160886"/>
            <a:ext cx="46778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1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MapoPeacefull" panose="02000500000000000000" pitchFamily="2" charset="-127"/>
                <a:ea typeface="MapoPeacefull" panose="02000500000000000000" pitchFamily="2" charset="-127"/>
                <a:cs typeface="Arial"/>
                <a:sym typeface="Arial"/>
              </a:rPr>
              <a:t>동부간선도로 침수</a:t>
            </a:r>
            <a:r>
              <a:rPr kumimoji="1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MapoPeacefull" panose="02000500000000000000" pitchFamily="2" charset="-127"/>
                <a:ea typeface="MapoPeacefull" panose="02000500000000000000" pitchFamily="2" charset="-127"/>
                <a:cs typeface="Arial"/>
                <a:sym typeface="Arial"/>
              </a:rPr>
              <a:t>,</a:t>
            </a:r>
            <a:r>
              <a:rPr kumimoji="1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MapoPeacefull" panose="02000500000000000000" pitchFamily="2" charset="-127"/>
                <a:ea typeface="MapoPeacefull" panose="02000500000000000000" pitchFamily="2" charset="-127"/>
                <a:cs typeface="Arial"/>
                <a:sym typeface="Arial"/>
              </a:rPr>
              <a:t> </a:t>
            </a:r>
            <a:r>
              <a:rPr kumimoji="1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MapoPeacefull" panose="02000500000000000000" pitchFamily="2" charset="-127"/>
                <a:ea typeface="MapoPeacefull" panose="02000500000000000000" pitchFamily="2" charset="-127"/>
                <a:cs typeface="Arial"/>
                <a:sym typeface="Arial"/>
              </a:rPr>
              <a:t>1</a:t>
            </a:r>
            <a:r>
              <a:rPr kumimoji="1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MapoPeacefull" panose="02000500000000000000" pitchFamily="2" charset="-127"/>
                <a:ea typeface="MapoPeacefull" panose="02000500000000000000" pitchFamily="2" charset="-127"/>
                <a:cs typeface="Arial"/>
                <a:sym typeface="Arial"/>
              </a:rPr>
              <a:t>명 사망 </a:t>
            </a:r>
            <a:r>
              <a:rPr kumimoji="1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MapoPeacefull" panose="02000500000000000000" pitchFamily="2" charset="-127"/>
                <a:ea typeface="MapoPeacefull" panose="02000500000000000000" pitchFamily="2" charset="-127"/>
                <a:cs typeface="Arial"/>
                <a:sym typeface="Arial"/>
              </a:rPr>
              <a:t>2</a:t>
            </a:r>
            <a:r>
              <a:rPr kumimoji="1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MapoPeacefull" panose="02000500000000000000" pitchFamily="2" charset="-127"/>
                <a:ea typeface="MapoPeacefull" panose="02000500000000000000" pitchFamily="2" charset="-127"/>
                <a:cs typeface="Arial"/>
                <a:sym typeface="Arial"/>
              </a:rPr>
              <a:t>명 구조</a:t>
            </a:r>
            <a:endParaRPr kumimoji="1" lang="ko-Kore-KR" altLang="en-US" sz="1200" b="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MapoPeacefull" panose="02000500000000000000" pitchFamily="2" charset="-127"/>
              <a:ea typeface="MapoPeacefull" panose="02000500000000000000" pitchFamily="2" charset="-127"/>
              <a:cs typeface="Arial"/>
              <a:sym typeface="Arial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048E5E2-BD88-E3A0-785C-DF9A28F62629}"/>
              </a:ext>
            </a:extLst>
          </p:cNvPr>
          <p:cNvSpPr txBox="1"/>
          <p:nvPr/>
        </p:nvSpPr>
        <p:spPr>
          <a:xfrm>
            <a:off x="778941" y="1437885"/>
            <a:ext cx="46778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1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MapoPeacefull" panose="02000500000000000000" pitchFamily="2" charset="-127"/>
                <a:ea typeface="MapoPeacefull" panose="02000500000000000000" pitchFamily="2" charset="-127"/>
                <a:cs typeface="Arial"/>
                <a:sym typeface="Arial"/>
              </a:rPr>
              <a:t>도로 결빙 </a:t>
            </a:r>
            <a:r>
              <a:rPr kumimoji="1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MapoPeacefull" panose="02000500000000000000" pitchFamily="2" charset="-127"/>
                <a:ea typeface="MapoPeacefull" panose="02000500000000000000" pitchFamily="2" charset="-127"/>
                <a:cs typeface="Arial"/>
                <a:sym typeface="Arial"/>
              </a:rPr>
              <a:t>13</a:t>
            </a:r>
            <a:r>
              <a:rPr kumimoji="1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MapoPeacefull" panose="02000500000000000000" pitchFamily="2" charset="-127"/>
                <a:ea typeface="MapoPeacefull" panose="02000500000000000000" pitchFamily="2" charset="-127"/>
                <a:cs typeface="Arial"/>
                <a:sym typeface="Arial"/>
              </a:rPr>
              <a:t>중 추돌</a:t>
            </a:r>
            <a:r>
              <a:rPr kumimoji="1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MapoPeacefull" panose="02000500000000000000" pitchFamily="2" charset="-127"/>
                <a:ea typeface="MapoPeacefull" panose="02000500000000000000" pitchFamily="2" charset="-127"/>
                <a:cs typeface="Arial"/>
                <a:sym typeface="Arial"/>
              </a:rPr>
              <a:t>…</a:t>
            </a:r>
            <a:r>
              <a:rPr kumimoji="1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MapoPeacefull" panose="02000500000000000000" pitchFamily="2" charset="-127"/>
                <a:ea typeface="MapoPeacefull" panose="02000500000000000000" pitchFamily="2" charset="-127"/>
                <a:cs typeface="Arial"/>
                <a:sym typeface="Arial"/>
              </a:rPr>
              <a:t>경남 곳곳 ‘쾅쾅’</a:t>
            </a:r>
            <a:r>
              <a:rPr kumimoji="1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MapoPeacefull" panose="02000500000000000000" pitchFamily="2" charset="-127"/>
                <a:ea typeface="MapoPeacefull" panose="02000500000000000000" pitchFamily="2" charset="-127"/>
                <a:cs typeface="Arial"/>
                <a:sym typeface="Arial"/>
              </a:rPr>
              <a:t>·</a:t>
            </a:r>
            <a:r>
              <a:rPr kumimoji="1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MapoPeacefull" panose="02000500000000000000" pitchFamily="2" charset="-127"/>
                <a:ea typeface="MapoPeacefull" panose="02000500000000000000" pitchFamily="2" charset="-127"/>
                <a:cs typeface="Arial"/>
                <a:sym typeface="Arial"/>
              </a:rPr>
              <a:t>학교 휴업</a:t>
            </a:r>
            <a:endParaRPr kumimoji="1" lang="ko-Kore-KR" altLang="en-US" sz="12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MapoPeacefull" panose="02000500000000000000" pitchFamily="2" charset="-127"/>
              <a:ea typeface="MapoPeacefull" panose="02000500000000000000" pitchFamily="2" charset="-127"/>
              <a:cs typeface="Arial"/>
              <a:sym typeface="Arial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C732162-5492-2F7A-1C98-50556FBBFA56}"/>
              </a:ext>
            </a:extLst>
          </p:cNvPr>
          <p:cNvSpPr txBox="1"/>
          <p:nvPr/>
        </p:nvSpPr>
        <p:spPr>
          <a:xfrm>
            <a:off x="778941" y="4441408"/>
            <a:ext cx="46778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1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MapoPeacefull" panose="02000500000000000000" pitchFamily="2" charset="-127"/>
                <a:ea typeface="MapoPeacefull" panose="02000500000000000000" pitchFamily="2" charset="-127"/>
                <a:cs typeface="Arial"/>
                <a:sym typeface="Arial"/>
              </a:rPr>
              <a:t>결빙도로 제동거리 평소 </a:t>
            </a:r>
            <a:r>
              <a:rPr kumimoji="1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MapoPeacefull" panose="02000500000000000000" pitchFamily="2" charset="-127"/>
                <a:ea typeface="MapoPeacefull" panose="02000500000000000000" pitchFamily="2" charset="-127"/>
                <a:cs typeface="Arial"/>
                <a:sym typeface="Arial"/>
              </a:rPr>
              <a:t>5</a:t>
            </a:r>
            <a:r>
              <a:rPr kumimoji="1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MapoPeacefull" panose="02000500000000000000" pitchFamily="2" charset="-127"/>
                <a:ea typeface="MapoPeacefull" panose="02000500000000000000" pitchFamily="2" charset="-127"/>
                <a:cs typeface="Arial"/>
                <a:sym typeface="Arial"/>
              </a:rPr>
              <a:t>배</a:t>
            </a:r>
            <a:r>
              <a:rPr kumimoji="1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MapoPeacefull" panose="02000500000000000000" pitchFamily="2" charset="-127"/>
                <a:ea typeface="MapoPeacefull" panose="02000500000000000000" pitchFamily="2" charset="-127"/>
                <a:cs typeface="Arial"/>
                <a:sym typeface="Arial"/>
              </a:rPr>
              <a:t>…</a:t>
            </a:r>
            <a:r>
              <a:rPr kumimoji="1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MapoPeacefull" panose="02000500000000000000" pitchFamily="2" charset="-127"/>
                <a:ea typeface="MapoPeacefull" panose="02000500000000000000" pitchFamily="2" charset="-127"/>
                <a:cs typeface="Arial"/>
                <a:sym typeface="Arial"/>
              </a:rPr>
              <a:t>교량</a:t>
            </a:r>
            <a:r>
              <a:rPr kumimoji="1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MapoPeacefull" panose="02000500000000000000" pitchFamily="2" charset="-127"/>
                <a:ea typeface="MapoPeacefull" panose="02000500000000000000" pitchFamily="2" charset="-127"/>
                <a:cs typeface="Arial"/>
                <a:sym typeface="Arial"/>
              </a:rPr>
              <a:t>·</a:t>
            </a:r>
            <a:r>
              <a:rPr kumimoji="1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MapoPeacefull" panose="02000500000000000000" pitchFamily="2" charset="-127"/>
                <a:ea typeface="MapoPeacefull" panose="02000500000000000000" pitchFamily="2" charset="-127"/>
                <a:cs typeface="Arial"/>
                <a:sym typeface="Arial"/>
              </a:rPr>
              <a:t>터널서 특히 위험</a:t>
            </a:r>
            <a:endParaRPr kumimoji="1" lang="ko-Kore-KR" altLang="en-US" sz="1200" b="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MapoPeacefull" panose="02000500000000000000" pitchFamily="2" charset="-127"/>
              <a:ea typeface="MapoPeacefull" panose="02000500000000000000" pitchFamily="2" charset="-127"/>
              <a:cs typeface="Arial"/>
              <a:sym typeface="Arial"/>
            </a:endParaRPr>
          </a:p>
        </p:txBody>
      </p:sp>
      <p:pic>
        <p:nvPicPr>
          <p:cNvPr id="4" name="그림 3" descr="텍스트, 자동차, 야외, 스크린샷이(가) 표시된 사진&#10;&#10;자동 생성된 설명">
            <a:extLst>
              <a:ext uri="{FF2B5EF4-FFF2-40B4-BE49-F238E27FC236}">
                <a16:creationId xmlns:a16="http://schemas.microsoft.com/office/drawing/2014/main" id="{8CB99718-76A8-2571-7F93-7D457A3412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4848" y="395654"/>
            <a:ext cx="3904172" cy="4352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7418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래픽 1" descr="자동차 단색으로 채워진">
            <a:extLst>
              <a:ext uri="{FF2B5EF4-FFF2-40B4-BE49-F238E27FC236}">
                <a16:creationId xmlns:a16="http://schemas.microsoft.com/office/drawing/2014/main" id="{A278372D-3DC2-7743-F7A3-D8CE348E11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47514" y="1308343"/>
            <a:ext cx="3765792" cy="3765792"/>
          </a:xfrm>
          <a:prstGeom prst="rect">
            <a:avLst/>
          </a:prstGeom>
        </p:spPr>
      </p:pic>
      <p:sp>
        <p:nvSpPr>
          <p:cNvPr id="7" name="Google Shape;2238;p89">
            <a:extLst>
              <a:ext uri="{FF2B5EF4-FFF2-40B4-BE49-F238E27FC236}">
                <a16:creationId xmlns:a16="http://schemas.microsoft.com/office/drawing/2014/main" id="{1B0785E0-56DA-4037-5903-1A25BFA0B938}"/>
              </a:ext>
            </a:extLst>
          </p:cNvPr>
          <p:cNvSpPr/>
          <p:nvPr/>
        </p:nvSpPr>
        <p:spPr>
          <a:xfrm rot="10800000" flipH="1">
            <a:off x="538025" y="541437"/>
            <a:ext cx="828857" cy="15690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" name="Google Shape;2239;p89">
            <a:extLst>
              <a:ext uri="{FF2B5EF4-FFF2-40B4-BE49-F238E27FC236}">
                <a16:creationId xmlns:a16="http://schemas.microsoft.com/office/drawing/2014/main" id="{1673155E-254F-079F-4552-7C90CD03C78D}"/>
              </a:ext>
            </a:extLst>
          </p:cNvPr>
          <p:cNvSpPr txBox="1">
            <a:spLocks/>
          </p:cNvSpPr>
          <p:nvPr/>
        </p:nvSpPr>
        <p:spPr>
          <a:xfrm>
            <a:off x="364513" y="390636"/>
            <a:ext cx="828856" cy="3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dk1"/>
                </a:solidFill>
                <a:latin typeface="MapoPeacefull" panose="02000500000000000000" pitchFamily="2" charset="-127"/>
                <a:ea typeface="MapoPeacefull" panose="02000500000000000000" pitchFamily="2" charset="-127"/>
                <a:cs typeface="Nunito ExtraBold"/>
                <a:sym typeface="Nunito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Nunito"/>
              <a:buNone/>
              <a:tabLst/>
              <a:defRPr/>
            </a:pPr>
            <a:r>
              <a:rPr kumimoji="0" lang="ko-KR" alt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apoPeacefull" panose="02000500000000000000" pitchFamily="2" charset="-127"/>
                <a:ea typeface="MapoPeacefull" panose="02000500000000000000" pitchFamily="2" charset="-127"/>
                <a:cs typeface="Nunito ExtraBold"/>
                <a:sym typeface="Nunito ExtraBold"/>
              </a:rPr>
              <a:t>사고사례</a:t>
            </a:r>
            <a:endParaRPr kumimoji="0" lang="en" sz="11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apoPeacefull" panose="02000500000000000000" pitchFamily="2" charset="-127"/>
              <a:ea typeface="MapoPeacefull" panose="02000500000000000000" pitchFamily="2" charset="-127"/>
              <a:cs typeface="Nunito ExtraBold"/>
              <a:sym typeface="Nunito ExtraBold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54C9D2A-78D6-6EC0-0591-43F2B786F97D}"/>
              </a:ext>
            </a:extLst>
          </p:cNvPr>
          <p:cNvSpPr txBox="1"/>
          <p:nvPr/>
        </p:nvSpPr>
        <p:spPr>
          <a:xfrm>
            <a:off x="778941" y="883887"/>
            <a:ext cx="46778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1" lang="en-US" altLang="ko-Kore-KR" sz="12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MapoPeacefull" panose="02000500000000000000" pitchFamily="2" charset="-127"/>
                <a:ea typeface="MapoPeacefull" panose="02000500000000000000" pitchFamily="2" charset="-127"/>
                <a:cs typeface="Arial"/>
                <a:sym typeface="Arial"/>
              </a:rPr>
              <a:t>2</a:t>
            </a:r>
            <a:r>
              <a:rPr kumimoji="1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MapoPeacefull" panose="02000500000000000000" pitchFamily="2" charset="-127"/>
                <a:ea typeface="MapoPeacefull" panose="02000500000000000000" pitchFamily="2" charset="-127"/>
                <a:cs typeface="Arial"/>
                <a:sym typeface="Arial"/>
              </a:rPr>
              <a:t>020</a:t>
            </a:r>
            <a:r>
              <a:rPr kumimoji="1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MapoPeacefull" panose="02000500000000000000" pitchFamily="2" charset="-127"/>
                <a:ea typeface="MapoPeacefull" panose="02000500000000000000" pitchFamily="2" charset="-127"/>
                <a:cs typeface="Arial"/>
                <a:sym typeface="Arial"/>
              </a:rPr>
              <a:t>년 </a:t>
            </a:r>
            <a:r>
              <a:rPr kumimoji="1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MapoPeacefull" panose="02000500000000000000" pitchFamily="2" charset="-127"/>
                <a:ea typeface="MapoPeacefull" panose="02000500000000000000" pitchFamily="2" charset="-127"/>
                <a:cs typeface="Arial"/>
                <a:sym typeface="Arial"/>
              </a:rPr>
              <a:t>07</a:t>
            </a:r>
            <a:r>
              <a:rPr kumimoji="1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MapoPeacefull" panose="02000500000000000000" pitchFamily="2" charset="-127"/>
                <a:ea typeface="MapoPeacefull" panose="02000500000000000000" pitchFamily="2" charset="-127"/>
                <a:cs typeface="Arial"/>
                <a:sym typeface="Arial"/>
              </a:rPr>
              <a:t>년 </a:t>
            </a:r>
            <a:r>
              <a:rPr kumimoji="1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MapoPeacefull" panose="02000500000000000000" pitchFamily="2" charset="-127"/>
                <a:ea typeface="MapoPeacefull" panose="02000500000000000000" pitchFamily="2" charset="-127"/>
                <a:cs typeface="Arial"/>
                <a:sym typeface="Arial"/>
              </a:rPr>
              <a:t>23</a:t>
            </a:r>
            <a:r>
              <a:rPr kumimoji="1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MapoPeacefull" panose="02000500000000000000" pitchFamily="2" charset="-127"/>
                <a:ea typeface="MapoPeacefull" panose="02000500000000000000" pitchFamily="2" charset="-127"/>
                <a:cs typeface="Arial"/>
                <a:sym typeface="Arial"/>
              </a:rPr>
              <a:t>일 </a:t>
            </a:r>
            <a:r>
              <a:rPr kumimoji="1" lang="ko-KR" altLang="en-US" sz="1200" b="0" i="0" u="none" strike="noStrike" kern="0" cap="none" spc="0" normalizeH="0" baseline="0" noProof="0" dirty="0" err="1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MapoPeacefull" panose="02000500000000000000" pitchFamily="2" charset="-127"/>
                <a:ea typeface="MapoPeacefull" panose="02000500000000000000" pitchFamily="2" charset="-127"/>
                <a:cs typeface="Arial"/>
                <a:sym typeface="Arial"/>
              </a:rPr>
              <a:t>초량</a:t>
            </a:r>
            <a:r>
              <a:rPr kumimoji="1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MapoPeacefull" panose="02000500000000000000" pitchFamily="2" charset="-127"/>
                <a:ea typeface="MapoPeacefull" panose="02000500000000000000" pitchFamily="2" charset="-127"/>
                <a:cs typeface="Arial"/>
                <a:sym typeface="Arial"/>
              </a:rPr>
              <a:t> 제 </a:t>
            </a:r>
            <a:r>
              <a:rPr kumimoji="1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MapoPeacefull" panose="02000500000000000000" pitchFamily="2" charset="-127"/>
                <a:ea typeface="MapoPeacefull" panose="02000500000000000000" pitchFamily="2" charset="-127"/>
                <a:cs typeface="Arial"/>
                <a:sym typeface="Arial"/>
              </a:rPr>
              <a:t>1</a:t>
            </a:r>
            <a:r>
              <a:rPr kumimoji="1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MapoPeacefull" panose="02000500000000000000" pitchFamily="2" charset="-127"/>
                <a:ea typeface="MapoPeacefull" panose="02000500000000000000" pitchFamily="2" charset="-127"/>
                <a:cs typeface="Arial"/>
                <a:sym typeface="Arial"/>
              </a:rPr>
              <a:t>지하차도 침수피해</a:t>
            </a:r>
            <a:r>
              <a:rPr kumimoji="1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MapoPeacefull" panose="02000500000000000000" pitchFamily="2" charset="-127"/>
                <a:ea typeface="MapoPeacefull" panose="02000500000000000000" pitchFamily="2" charset="-127"/>
                <a:cs typeface="Arial"/>
                <a:sym typeface="Arial"/>
              </a:rPr>
              <a:t>,</a:t>
            </a:r>
            <a:r>
              <a:rPr kumimoji="1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MapoPeacefull" panose="02000500000000000000" pitchFamily="2" charset="-127"/>
                <a:ea typeface="MapoPeacefull" panose="02000500000000000000" pitchFamily="2" charset="-127"/>
                <a:cs typeface="Arial"/>
                <a:sym typeface="Arial"/>
              </a:rPr>
              <a:t> </a:t>
            </a:r>
            <a:r>
              <a:rPr kumimoji="1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MapoPeacefull" panose="02000500000000000000" pitchFamily="2" charset="-127"/>
                <a:ea typeface="MapoPeacefull" panose="02000500000000000000" pitchFamily="2" charset="-127"/>
                <a:cs typeface="Arial"/>
                <a:sym typeface="Arial"/>
              </a:rPr>
              <a:t>3</a:t>
            </a:r>
            <a:r>
              <a:rPr kumimoji="1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MapoPeacefull" panose="02000500000000000000" pitchFamily="2" charset="-127"/>
                <a:ea typeface="MapoPeacefull" panose="02000500000000000000" pitchFamily="2" charset="-127"/>
                <a:cs typeface="Arial"/>
                <a:sym typeface="Arial"/>
              </a:rPr>
              <a:t>명 사망</a:t>
            </a:r>
            <a:endParaRPr kumimoji="1" lang="ko-Kore-KR" altLang="en-US" sz="1200" b="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MapoPeacefull" panose="02000500000000000000" pitchFamily="2" charset="-127"/>
              <a:ea typeface="MapoPeacefull" panose="02000500000000000000" pitchFamily="2" charset="-127"/>
              <a:cs typeface="Arial"/>
              <a:sym typeface="Arial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CF21D8-373A-8EE9-F217-A56DD70B27EE}"/>
              </a:ext>
            </a:extLst>
          </p:cNvPr>
          <p:cNvSpPr txBox="1"/>
          <p:nvPr/>
        </p:nvSpPr>
        <p:spPr>
          <a:xfrm>
            <a:off x="778941" y="1160886"/>
            <a:ext cx="46778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1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MapoPeacefull" panose="02000500000000000000" pitchFamily="2" charset="-127"/>
                <a:ea typeface="MapoPeacefull" panose="02000500000000000000" pitchFamily="2" charset="-127"/>
                <a:cs typeface="Arial"/>
                <a:sym typeface="Arial"/>
              </a:rPr>
              <a:t>동부간선도로 침수</a:t>
            </a:r>
            <a:r>
              <a:rPr kumimoji="1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MapoPeacefull" panose="02000500000000000000" pitchFamily="2" charset="-127"/>
                <a:ea typeface="MapoPeacefull" panose="02000500000000000000" pitchFamily="2" charset="-127"/>
                <a:cs typeface="Arial"/>
                <a:sym typeface="Arial"/>
              </a:rPr>
              <a:t>,</a:t>
            </a:r>
            <a:r>
              <a:rPr kumimoji="1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MapoPeacefull" panose="02000500000000000000" pitchFamily="2" charset="-127"/>
                <a:ea typeface="MapoPeacefull" panose="02000500000000000000" pitchFamily="2" charset="-127"/>
                <a:cs typeface="Arial"/>
                <a:sym typeface="Arial"/>
              </a:rPr>
              <a:t> </a:t>
            </a:r>
            <a:r>
              <a:rPr kumimoji="1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MapoPeacefull" panose="02000500000000000000" pitchFamily="2" charset="-127"/>
                <a:ea typeface="MapoPeacefull" panose="02000500000000000000" pitchFamily="2" charset="-127"/>
                <a:cs typeface="Arial"/>
                <a:sym typeface="Arial"/>
              </a:rPr>
              <a:t>1</a:t>
            </a:r>
            <a:r>
              <a:rPr kumimoji="1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MapoPeacefull" panose="02000500000000000000" pitchFamily="2" charset="-127"/>
                <a:ea typeface="MapoPeacefull" panose="02000500000000000000" pitchFamily="2" charset="-127"/>
                <a:cs typeface="Arial"/>
                <a:sym typeface="Arial"/>
              </a:rPr>
              <a:t>명 사망 </a:t>
            </a:r>
            <a:r>
              <a:rPr kumimoji="1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MapoPeacefull" panose="02000500000000000000" pitchFamily="2" charset="-127"/>
                <a:ea typeface="MapoPeacefull" panose="02000500000000000000" pitchFamily="2" charset="-127"/>
                <a:cs typeface="Arial"/>
                <a:sym typeface="Arial"/>
              </a:rPr>
              <a:t>2</a:t>
            </a:r>
            <a:r>
              <a:rPr kumimoji="1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MapoPeacefull" panose="02000500000000000000" pitchFamily="2" charset="-127"/>
                <a:ea typeface="MapoPeacefull" panose="02000500000000000000" pitchFamily="2" charset="-127"/>
                <a:cs typeface="Arial"/>
                <a:sym typeface="Arial"/>
              </a:rPr>
              <a:t>명 구조</a:t>
            </a:r>
            <a:endParaRPr kumimoji="1" lang="ko-Kore-KR" altLang="en-US" sz="1200" b="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MapoPeacefull" panose="02000500000000000000" pitchFamily="2" charset="-127"/>
              <a:ea typeface="MapoPeacefull" panose="02000500000000000000" pitchFamily="2" charset="-127"/>
              <a:cs typeface="Arial"/>
              <a:sym typeface="Arial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048E5E2-BD88-E3A0-785C-DF9A28F62629}"/>
              </a:ext>
            </a:extLst>
          </p:cNvPr>
          <p:cNvSpPr txBox="1"/>
          <p:nvPr/>
        </p:nvSpPr>
        <p:spPr>
          <a:xfrm>
            <a:off x="778941" y="1437885"/>
            <a:ext cx="46778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1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MapoPeacefull" panose="02000500000000000000" pitchFamily="2" charset="-127"/>
                <a:ea typeface="MapoPeacefull" panose="02000500000000000000" pitchFamily="2" charset="-127"/>
                <a:cs typeface="Arial"/>
                <a:sym typeface="Arial"/>
              </a:rPr>
              <a:t>도로 결빙 </a:t>
            </a:r>
            <a:r>
              <a:rPr kumimoji="1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MapoPeacefull" panose="02000500000000000000" pitchFamily="2" charset="-127"/>
                <a:ea typeface="MapoPeacefull" panose="02000500000000000000" pitchFamily="2" charset="-127"/>
                <a:cs typeface="Arial"/>
                <a:sym typeface="Arial"/>
              </a:rPr>
              <a:t>13</a:t>
            </a:r>
            <a:r>
              <a:rPr kumimoji="1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MapoPeacefull" panose="02000500000000000000" pitchFamily="2" charset="-127"/>
                <a:ea typeface="MapoPeacefull" panose="02000500000000000000" pitchFamily="2" charset="-127"/>
                <a:cs typeface="Arial"/>
                <a:sym typeface="Arial"/>
              </a:rPr>
              <a:t>중 추돌</a:t>
            </a:r>
            <a:r>
              <a:rPr kumimoji="1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MapoPeacefull" panose="02000500000000000000" pitchFamily="2" charset="-127"/>
                <a:ea typeface="MapoPeacefull" panose="02000500000000000000" pitchFamily="2" charset="-127"/>
                <a:cs typeface="Arial"/>
                <a:sym typeface="Arial"/>
              </a:rPr>
              <a:t>…</a:t>
            </a:r>
            <a:r>
              <a:rPr kumimoji="1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MapoPeacefull" panose="02000500000000000000" pitchFamily="2" charset="-127"/>
                <a:ea typeface="MapoPeacefull" panose="02000500000000000000" pitchFamily="2" charset="-127"/>
                <a:cs typeface="Arial"/>
                <a:sym typeface="Arial"/>
              </a:rPr>
              <a:t>경남 곳곳 ‘쾅쾅’</a:t>
            </a:r>
            <a:r>
              <a:rPr kumimoji="1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MapoPeacefull" panose="02000500000000000000" pitchFamily="2" charset="-127"/>
                <a:ea typeface="MapoPeacefull" panose="02000500000000000000" pitchFamily="2" charset="-127"/>
                <a:cs typeface="Arial"/>
                <a:sym typeface="Arial"/>
              </a:rPr>
              <a:t>·</a:t>
            </a:r>
            <a:r>
              <a:rPr kumimoji="1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MapoPeacefull" panose="02000500000000000000" pitchFamily="2" charset="-127"/>
                <a:ea typeface="MapoPeacefull" panose="02000500000000000000" pitchFamily="2" charset="-127"/>
                <a:cs typeface="Arial"/>
                <a:sym typeface="Arial"/>
              </a:rPr>
              <a:t>학교 휴업</a:t>
            </a:r>
            <a:endParaRPr kumimoji="1" lang="ko-Kore-KR" altLang="en-US" sz="1200" b="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MapoPeacefull" panose="02000500000000000000" pitchFamily="2" charset="-127"/>
              <a:ea typeface="MapoPeacefull" panose="02000500000000000000" pitchFamily="2" charset="-127"/>
              <a:cs typeface="Arial"/>
              <a:sym typeface="Arial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C732162-5492-2F7A-1C98-50556FBBFA56}"/>
              </a:ext>
            </a:extLst>
          </p:cNvPr>
          <p:cNvSpPr txBox="1"/>
          <p:nvPr/>
        </p:nvSpPr>
        <p:spPr>
          <a:xfrm>
            <a:off x="778941" y="1714884"/>
            <a:ext cx="46778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1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MapoPeacefull" panose="02000500000000000000" pitchFamily="2" charset="-127"/>
                <a:ea typeface="MapoPeacefull" panose="02000500000000000000" pitchFamily="2" charset="-127"/>
                <a:cs typeface="Arial"/>
                <a:sym typeface="Arial"/>
              </a:rPr>
              <a:t>결빙도로 제동거리 평소 </a:t>
            </a:r>
            <a:r>
              <a:rPr kumimoji="1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MapoPeacefull" panose="02000500000000000000" pitchFamily="2" charset="-127"/>
                <a:ea typeface="MapoPeacefull" panose="02000500000000000000" pitchFamily="2" charset="-127"/>
                <a:cs typeface="Arial"/>
                <a:sym typeface="Arial"/>
              </a:rPr>
              <a:t>5</a:t>
            </a:r>
            <a:r>
              <a:rPr kumimoji="1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MapoPeacefull" panose="02000500000000000000" pitchFamily="2" charset="-127"/>
                <a:ea typeface="MapoPeacefull" panose="02000500000000000000" pitchFamily="2" charset="-127"/>
                <a:cs typeface="Arial"/>
                <a:sym typeface="Arial"/>
              </a:rPr>
              <a:t>배</a:t>
            </a:r>
            <a:r>
              <a:rPr kumimoji="1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MapoPeacefull" panose="02000500000000000000" pitchFamily="2" charset="-127"/>
                <a:ea typeface="MapoPeacefull" panose="02000500000000000000" pitchFamily="2" charset="-127"/>
                <a:cs typeface="Arial"/>
                <a:sym typeface="Arial"/>
              </a:rPr>
              <a:t>…</a:t>
            </a:r>
            <a:r>
              <a:rPr kumimoji="1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MapoPeacefull" panose="02000500000000000000" pitchFamily="2" charset="-127"/>
                <a:ea typeface="MapoPeacefull" panose="02000500000000000000" pitchFamily="2" charset="-127"/>
                <a:cs typeface="Arial"/>
                <a:sym typeface="Arial"/>
              </a:rPr>
              <a:t>교량</a:t>
            </a:r>
            <a:r>
              <a:rPr kumimoji="1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MapoPeacefull" panose="02000500000000000000" pitchFamily="2" charset="-127"/>
                <a:ea typeface="MapoPeacefull" panose="02000500000000000000" pitchFamily="2" charset="-127"/>
                <a:cs typeface="Arial"/>
                <a:sym typeface="Arial"/>
              </a:rPr>
              <a:t>·</a:t>
            </a:r>
            <a:r>
              <a:rPr kumimoji="1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MapoPeacefull" panose="02000500000000000000" pitchFamily="2" charset="-127"/>
                <a:ea typeface="MapoPeacefull" panose="02000500000000000000" pitchFamily="2" charset="-127"/>
                <a:cs typeface="Arial"/>
                <a:sym typeface="Arial"/>
              </a:rPr>
              <a:t>터널서 특히 위험</a:t>
            </a:r>
            <a:endParaRPr kumimoji="1" lang="ko-Kore-KR" altLang="en-US" sz="12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MapoPeacefull" panose="02000500000000000000" pitchFamily="2" charset="-127"/>
              <a:ea typeface="MapoPeacefull" panose="02000500000000000000" pitchFamily="2" charset="-127"/>
              <a:cs typeface="Arial"/>
              <a:sym typeface="Arial"/>
            </a:endParaRPr>
          </a:p>
        </p:txBody>
      </p:sp>
      <p:pic>
        <p:nvPicPr>
          <p:cNvPr id="9" name="그림 8" descr="텍스트, 육상 차량, 차량, 자동차 디자인이(가) 표시된 사진&#10;&#10;자동 생성된 설명">
            <a:extLst>
              <a:ext uri="{FF2B5EF4-FFF2-40B4-BE49-F238E27FC236}">
                <a16:creationId xmlns:a16="http://schemas.microsoft.com/office/drawing/2014/main" id="{67073118-10A4-B67D-6DBA-387674956A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6538" y="334107"/>
            <a:ext cx="4079437" cy="4475285"/>
          </a:xfrm>
          <a:prstGeom prst="rect">
            <a:avLst/>
          </a:prstGeom>
        </p:spPr>
      </p:pic>
      <p:sp>
        <p:nvSpPr>
          <p:cNvPr id="10" name="Google Shape;262;p52">
            <a:extLst>
              <a:ext uri="{FF2B5EF4-FFF2-40B4-BE49-F238E27FC236}">
                <a16:creationId xmlns:a16="http://schemas.microsoft.com/office/drawing/2014/main" id="{E95501CB-8D76-4B29-8702-F8C0E3E5E508}"/>
              </a:ext>
            </a:extLst>
          </p:cNvPr>
          <p:cNvSpPr/>
          <p:nvPr/>
        </p:nvSpPr>
        <p:spPr>
          <a:xfrm>
            <a:off x="4674907" y="-2218414"/>
            <a:ext cx="2160534" cy="2160534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2238;p89">
            <a:extLst>
              <a:ext uri="{FF2B5EF4-FFF2-40B4-BE49-F238E27FC236}">
                <a16:creationId xmlns:a16="http://schemas.microsoft.com/office/drawing/2014/main" id="{3E1FC0BE-ED17-2792-08B5-6DB34967D021}"/>
              </a:ext>
            </a:extLst>
          </p:cNvPr>
          <p:cNvSpPr/>
          <p:nvPr/>
        </p:nvSpPr>
        <p:spPr>
          <a:xfrm rot="10800000" flipH="1">
            <a:off x="9144000" y="4379473"/>
            <a:ext cx="2226606" cy="88293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393924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래픽 1" descr="자동차 단색으로 채워진">
            <a:extLst>
              <a:ext uri="{FF2B5EF4-FFF2-40B4-BE49-F238E27FC236}">
                <a16:creationId xmlns:a16="http://schemas.microsoft.com/office/drawing/2014/main" id="{A278372D-3DC2-7743-F7A3-D8CE348E11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47514" y="1308343"/>
            <a:ext cx="3765792" cy="3765792"/>
          </a:xfrm>
          <a:prstGeom prst="rect">
            <a:avLst/>
          </a:prstGeom>
        </p:spPr>
      </p:pic>
      <p:sp>
        <p:nvSpPr>
          <p:cNvPr id="7" name="Google Shape;2238;p89">
            <a:extLst>
              <a:ext uri="{FF2B5EF4-FFF2-40B4-BE49-F238E27FC236}">
                <a16:creationId xmlns:a16="http://schemas.microsoft.com/office/drawing/2014/main" id="{1B0785E0-56DA-4037-5903-1A25BFA0B938}"/>
              </a:ext>
            </a:extLst>
          </p:cNvPr>
          <p:cNvSpPr/>
          <p:nvPr/>
        </p:nvSpPr>
        <p:spPr>
          <a:xfrm rot="10800000" flipH="1">
            <a:off x="538025" y="541437"/>
            <a:ext cx="828857" cy="15690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" name="Google Shape;2239;p89">
            <a:extLst>
              <a:ext uri="{FF2B5EF4-FFF2-40B4-BE49-F238E27FC236}">
                <a16:creationId xmlns:a16="http://schemas.microsoft.com/office/drawing/2014/main" id="{1673155E-254F-079F-4552-7C90CD03C78D}"/>
              </a:ext>
            </a:extLst>
          </p:cNvPr>
          <p:cNvSpPr txBox="1">
            <a:spLocks/>
          </p:cNvSpPr>
          <p:nvPr/>
        </p:nvSpPr>
        <p:spPr>
          <a:xfrm>
            <a:off x="364513" y="390636"/>
            <a:ext cx="828856" cy="3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dk1"/>
                </a:solidFill>
                <a:latin typeface="MapoPeacefull" panose="02000500000000000000" pitchFamily="2" charset="-127"/>
                <a:ea typeface="MapoPeacefull" panose="02000500000000000000" pitchFamily="2" charset="-127"/>
                <a:cs typeface="Nunito ExtraBold"/>
                <a:sym typeface="Nunito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sz="1100" dirty="0"/>
              <a:t>사고사례</a:t>
            </a:r>
            <a:endParaRPr lang="en" sz="11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54C9D2A-78D6-6EC0-0591-43F2B786F97D}"/>
              </a:ext>
            </a:extLst>
          </p:cNvPr>
          <p:cNvSpPr txBox="1"/>
          <p:nvPr/>
        </p:nvSpPr>
        <p:spPr>
          <a:xfrm>
            <a:off x="778941" y="1154454"/>
            <a:ext cx="5876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600" dirty="0">
                <a:latin typeface="MapoPeacefull" panose="02000500000000000000" pitchFamily="2" charset="-127"/>
                <a:ea typeface="MapoPeacefull" panose="02000500000000000000" pitchFamily="2" charset="-127"/>
              </a:rPr>
              <a:t>2</a:t>
            </a:r>
            <a:r>
              <a:rPr kumimoji="1" lang="en-US" altLang="ko-KR" sz="1600" dirty="0">
                <a:latin typeface="MapoPeacefull" panose="02000500000000000000" pitchFamily="2" charset="-127"/>
                <a:ea typeface="MapoPeacefull" panose="02000500000000000000" pitchFamily="2" charset="-127"/>
              </a:rPr>
              <a:t>020</a:t>
            </a:r>
            <a:r>
              <a:rPr kumimoji="1" lang="ko-KR" altLang="en-US" sz="1600" dirty="0">
                <a:latin typeface="MapoPeacefull" panose="02000500000000000000" pitchFamily="2" charset="-127"/>
                <a:ea typeface="MapoPeacefull" panose="02000500000000000000" pitchFamily="2" charset="-127"/>
              </a:rPr>
              <a:t>년 </a:t>
            </a:r>
            <a:r>
              <a:rPr kumimoji="1" lang="en-US" altLang="ko-KR" sz="1600" dirty="0">
                <a:latin typeface="MapoPeacefull" panose="02000500000000000000" pitchFamily="2" charset="-127"/>
                <a:ea typeface="MapoPeacefull" panose="02000500000000000000" pitchFamily="2" charset="-127"/>
              </a:rPr>
              <a:t>07</a:t>
            </a:r>
            <a:r>
              <a:rPr kumimoji="1" lang="ko-KR" altLang="en-US" sz="1600" dirty="0">
                <a:latin typeface="MapoPeacefull" panose="02000500000000000000" pitchFamily="2" charset="-127"/>
                <a:ea typeface="MapoPeacefull" panose="02000500000000000000" pitchFamily="2" charset="-127"/>
              </a:rPr>
              <a:t>년 </a:t>
            </a:r>
            <a:r>
              <a:rPr kumimoji="1" lang="en-US" altLang="ko-KR" sz="1600" dirty="0">
                <a:latin typeface="MapoPeacefull" panose="02000500000000000000" pitchFamily="2" charset="-127"/>
                <a:ea typeface="MapoPeacefull" panose="02000500000000000000" pitchFamily="2" charset="-127"/>
              </a:rPr>
              <a:t>23</a:t>
            </a:r>
            <a:r>
              <a:rPr kumimoji="1" lang="ko-KR" altLang="en-US" sz="1600" dirty="0">
                <a:latin typeface="MapoPeacefull" panose="02000500000000000000" pitchFamily="2" charset="-127"/>
                <a:ea typeface="MapoPeacefull" panose="02000500000000000000" pitchFamily="2" charset="-127"/>
              </a:rPr>
              <a:t>일 </a:t>
            </a:r>
            <a:r>
              <a:rPr kumimoji="1" lang="ko-KR" altLang="en-US" sz="1600" dirty="0" err="1">
                <a:latin typeface="MapoPeacefull" panose="02000500000000000000" pitchFamily="2" charset="-127"/>
                <a:ea typeface="MapoPeacefull" panose="02000500000000000000" pitchFamily="2" charset="-127"/>
              </a:rPr>
              <a:t>초량</a:t>
            </a:r>
            <a:r>
              <a:rPr kumimoji="1" lang="ko-KR" altLang="en-US" sz="1600" dirty="0">
                <a:latin typeface="MapoPeacefull" panose="02000500000000000000" pitchFamily="2" charset="-127"/>
                <a:ea typeface="MapoPeacefull" panose="02000500000000000000" pitchFamily="2" charset="-127"/>
              </a:rPr>
              <a:t> 제 </a:t>
            </a:r>
            <a:r>
              <a:rPr kumimoji="1" lang="en-US" altLang="ko-KR" sz="1600" dirty="0">
                <a:latin typeface="MapoPeacefull" panose="02000500000000000000" pitchFamily="2" charset="-127"/>
                <a:ea typeface="MapoPeacefull" panose="02000500000000000000" pitchFamily="2" charset="-127"/>
              </a:rPr>
              <a:t>1</a:t>
            </a:r>
            <a:r>
              <a:rPr kumimoji="1" lang="ko-KR" altLang="en-US" sz="1600" dirty="0">
                <a:latin typeface="MapoPeacefull" panose="02000500000000000000" pitchFamily="2" charset="-127"/>
                <a:ea typeface="MapoPeacefull" panose="02000500000000000000" pitchFamily="2" charset="-127"/>
              </a:rPr>
              <a:t>지하차도 침수피해</a:t>
            </a:r>
            <a:r>
              <a:rPr kumimoji="1" lang="en-US" altLang="ko-KR" sz="1600" dirty="0">
                <a:latin typeface="MapoPeacefull" panose="02000500000000000000" pitchFamily="2" charset="-127"/>
                <a:ea typeface="MapoPeacefull" panose="02000500000000000000" pitchFamily="2" charset="-127"/>
              </a:rPr>
              <a:t>,</a:t>
            </a:r>
            <a:r>
              <a:rPr kumimoji="1" lang="ko-KR" altLang="en-US" sz="1600" dirty="0">
                <a:latin typeface="MapoPeacefull" panose="02000500000000000000" pitchFamily="2" charset="-127"/>
                <a:ea typeface="MapoPeacefull" panose="02000500000000000000" pitchFamily="2" charset="-127"/>
              </a:rPr>
              <a:t> </a:t>
            </a:r>
            <a:r>
              <a:rPr kumimoji="1" lang="en-US" altLang="ko-KR" sz="1600" dirty="0">
                <a:latin typeface="MapoPeacefull" panose="02000500000000000000" pitchFamily="2" charset="-127"/>
                <a:ea typeface="MapoPeacefull" panose="02000500000000000000" pitchFamily="2" charset="-127"/>
              </a:rPr>
              <a:t>3</a:t>
            </a:r>
            <a:r>
              <a:rPr kumimoji="1" lang="ko-KR" altLang="en-US" sz="1600" dirty="0">
                <a:latin typeface="MapoPeacefull" panose="02000500000000000000" pitchFamily="2" charset="-127"/>
                <a:ea typeface="MapoPeacefull" panose="02000500000000000000" pitchFamily="2" charset="-127"/>
              </a:rPr>
              <a:t>명 사망</a:t>
            </a:r>
            <a:endParaRPr kumimoji="1" lang="ko-Kore-KR" altLang="en-US" sz="1600" dirty="0">
              <a:latin typeface="MapoPeacefull" panose="02000500000000000000" pitchFamily="2" charset="-127"/>
              <a:ea typeface="MapoPeacefull" panose="020005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CF21D8-373A-8EE9-F217-A56DD70B27EE}"/>
              </a:ext>
            </a:extLst>
          </p:cNvPr>
          <p:cNvSpPr txBox="1"/>
          <p:nvPr/>
        </p:nvSpPr>
        <p:spPr>
          <a:xfrm>
            <a:off x="778941" y="1835998"/>
            <a:ext cx="5876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dirty="0">
                <a:latin typeface="MapoPeacefull" panose="02000500000000000000" pitchFamily="2" charset="-127"/>
                <a:ea typeface="MapoPeacefull" panose="02000500000000000000" pitchFamily="2" charset="-127"/>
              </a:rPr>
              <a:t>동부간선도로 침수</a:t>
            </a:r>
            <a:r>
              <a:rPr kumimoji="1" lang="en-US" altLang="ko-KR" sz="1600" dirty="0">
                <a:latin typeface="MapoPeacefull" panose="02000500000000000000" pitchFamily="2" charset="-127"/>
                <a:ea typeface="MapoPeacefull" panose="02000500000000000000" pitchFamily="2" charset="-127"/>
              </a:rPr>
              <a:t>,</a:t>
            </a:r>
            <a:r>
              <a:rPr kumimoji="1" lang="ko-KR" altLang="en-US" sz="1600" dirty="0">
                <a:latin typeface="MapoPeacefull" panose="02000500000000000000" pitchFamily="2" charset="-127"/>
                <a:ea typeface="MapoPeacefull" panose="02000500000000000000" pitchFamily="2" charset="-127"/>
              </a:rPr>
              <a:t> </a:t>
            </a:r>
            <a:r>
              <a:rPr kumimoji="1" lang="en-US" altLang="ko-KR" sz="1600" dirty="0">
                <a:latin typeface="MapoPeacefull" panose="02000500000000000000" pitchFamily="2" charset="-127"/>
                <a:ea typeface="MapoPeacefull" panose="02000500000000000000" pitchFamily="2" charset="-127"/>
              </a:rPr>
              <a:t>1</a:t>
            </a:r>
            <a:r>
              <a:rPr kumimoji="1" lang="ko-KR" altLang="en-US" sz="1600" dirty="0">
                <a:latin typeface="MapoPeacefull" panose="02000500000000000000" pitchFamily="2" charset="-127"/>
                <a:ea typeface="MapoPeacefull" panose="02000500000000000000" pitchFamily="2" charset="-127"/>
              </a:rPr>
              <a:t>명 사망 </a:t>
            </a:r>
            <a:r>
              <a:rPr kumimoji="1" lang="en-US" altLang="ko-KR" sz="1600" dirty="0">
                <a:latin typeface="MapoPeacefull" panose="02000500000000000000" pitchFamily="2" charset="-127"/>
                <a:ea typeface="MapoPeacefull" panose="02000500000000000000" pitchFamily="2" charset="-127"/>
              </a:rPr>
              <a:t>2</a:t>
            </a:r>
            <a:r>
              <a:rPr kumimoji="1" lang="ko-KR" altLang="en-US" sz="1600" dirty="0">
                <a:latin typeface="MapoPeacefull" panose="02000500000000000000" pitchFamily="2" charset="-127"/>
                <a:ea typeface="MapoPeacefull" panose="02000500000000000000" pitchFamily="2" charset="-127"/>
              </a:rPr>
              <a:t>명 구조</a:t>
            </a:r>
            <a:endParaRPr kumimoji="1" lang="ko-Kore-KR" altLang="en-US" sz="1600" dirty="0">
              <a:latin typeface="MapoPeacefull" panose="02000500000000000000" pitchFamily="2" charset="-127"/>
              <a:ea typeface="MapoPeacefull" panose="020005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048E5E2-BD88-E3A0-785C-DF9A28F62629}"/>
              </a:ext>
            </a:extLst>
          </p:cNvPr>
          <p:cNvSpPr txBox="1"/>
          <p:nvPr/>
        </p:nvSpPr>
        <p:spPr>
          <a:xfrm>
            <a:off x="778941" y="2517542"/>
            <a:ext cx="5876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dirty="0">
                <a:latin typeface="MapoPeacefull" panose="02000500000000000000" pitchFamily="2" charset="-127"/>
                <a:ea typeface="MapoPeacefull" panose="02000500000000000000" pitchFamily="2" charset="-127"/>
              </a:rPr>
              <a:t>도로 결빙 </a:t>
            </a:r>
            <a:r>
              <a:rPr kumimoji="1" lang="en-US" altLang="ko-KR" sz="1600" dirty="0">
                <a:latin typeface="MapoPeacefull" panose="02000500000000000000" pitchFamily="2" charset="-127"/>
                <a:ea typeface="MapoPeacefull" panose="02000500000000000000" pitchFamily="2" charset="-127"/>
              </a:rPr>
              <a:t>13</a:t>
            </a:r>
            <a:r>
              <a:rPr kumimoji="1" lang="ko-KR" altLang="en-US" sz="1600" dirty="0">
                <a:latin typeface="MapoPeacefull" panose="02000500000000000000" pitchFamily="2" charset="-127"/>
                <a:ea typeface="MapoPeacefull" panose="02000500000000000000" pitchFamily="2" charset="-127"/>
              </a:rPr>
              <a:t>중 추돌</a:t>
            </a:r>
            <a:r>
              <a:rPr kumimoji="1" lang="en-US" altLang="ko-KR" sz="1600" dirty="0">
                <a:latin typeface="MapoPeacefull" panose="02000500000000000000" pitchFamily="2" charset="-127"/>
                <a:ea typeface="MapoPeacefull" panose="02000500000000000000" pitchFamily="2" charset="-127"/>
              </a:rPr>
              <a:t>…</a:t>
            </a:r>
            <a:r>
              <a:rPr kumimoji="1" lang="ko-KR" altLang="en-US" sz="1600" dirty="0">
                <a:latin typeface="MapoPeacefull" panose="02000500000000000000" pitchFamily="2" charset="-127"/>
                <a:ea typeface="MapoPeacefull" panose="02000500000000000000" pitchFamily="2" charset="-127"/>
              </a:rPr>
              <a:t>경남 곳곳 ‘쾅쾅’</a:t>
            </a:r>
            <a:r>
              <a:rPr kumimoji="1" lang="en-US" altLang="ko-KR" sz="1600" dirty="0">
                <a:latin typeface="MapoPeacefull" panose="02000500000000000000" pitchFamily="2" charset="-127"/>
                <a:ea typeface="MapoPeacefull" panose="02000500000000000000" pitchFamily="2" charset="-127"/>
              </a:rPr>
              <a:t>·</a:t>
            </a:r>
            <a:r>
              <a:rPr kumimoji="1" lang="ko-KR" altLang="en-US" sz="1600" dirty="0">
                <a:latin typeface="MapoPeacefull" panose="02000500000000000000" pitchFamily="2" charset="-127"/>
                <a:ea typeface="MapoPeacefull" panose="02000500000000000000" pitchFamily="2" charset="-127"/>
              </a:rPr>
              <a:t>학교 휴업</a:t>
            </a:r>
            <a:endParaRPr kumimoji="1" lang="ko-Kore-KR" altLang="en-US" sz="1600" dirty="0">
              <a:latin typeface="MapoPeacefull" panose="02000500000000000000" pitchFamily="2" charset="-127"/>
              <a:ea typeface="MapoPeacefull" panose="02000500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C732162-5492-2F7A-1C98-50556FBBFA56}"/>
              </a:ext>
            </a:extLst>
          </p:cNvPr>
          <p:cNvSpPr txBox="1"/>
          <p:nvPr/>
        </p:nvSpPr>
        <p:spPr>
          <a:xfrm>
            <a:off x="778941" y="3199086"/>
            <a:ext cx="5876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dirty="0">
                <a:latin typeface="MapoPeacefull" panose="02000500000000000000" pitchFamily="2" charset="-127"/>
                <a:ea typeface="MapoPeacefull" panose="02000500000000000000" pitchFamily="2" charset="-127"/>
              </a:rPr>
              <a:t>결빙도로 제동거리 평소 </a:t>
            </a:r>
            <a:r>
              <a:rPr kumimoji="1" lang="en-US" altLang="ko-KR" sz="1600" dirty="0">
                <a:latin typeface="MapoPeacefull" panose="02000500000000000000" pitchFamily="2" charset="-127"/>
                <a:ea typeface="MapoPeacefull" panose="02000500000000000000" pitchFamily="2" charset="-127"/>
              </a:rPr>
              <a:t>5</a:t>
            </a:r>
            <a:r>
              <a:rPr kumimoji="1" lang="ko-KR" altLang="en-US" sz="1600" dirty="0">
                <a:latin typeface="MapoPeacefull" panose="02000500000000000000" pitchFamily="2" charset="-127"/>
                <a:ea typeface="MapoPeacefull" panose="02000500000000000000" pitchFamily="2" charset="-127"/>
              </a:rPr>
              <a:t>배</a:t>
            </a:r>
            <a:r>
              <a:rPr kumimoji="1" lang="en-US" altLang="ko-KR" sz="1600" dirty="0">
                <a:latin typeface="MapoPeacefull" panose="02000500000000000000" pitchFamily="2" charset="-127"/>
                <a:ea typeface="MapoPeacefull" panose="02000500000000000000" pitchFamily="2" charset="-127"/>
              </a:rPr>
              <a:t>…</a:t>
            </a:r>
            <a:r>
              <a:rPr kumimoji="1" lang="ko-KR" altLang="en-US" sz="1600" dirty="0">
                <a:latin typeface="MapoPeacefull" panose="02000500000000000000" pitchFamily="2" charset="-127"/>
                <a:ea typeface="MapoPeacefull" panose="02000500000000000000" pitchFamily="2" charset="-127"/>
              </a:rPr>
              <a:t>교량</a:t>
            </a:r>
            <a:r>
              <a:rPr kumimoji="1" lang="en-US" altLang="ko-KR" sz="1600" dirty="0">
                <a:latin typeface="MapoPeacefull" panose="02000500000000000000" pitchFamily="2" charset="-127"/>
                <a:ea typeface="MapoPeacefull" panose="02000500000000000000" pitchFamily="2" charset="-127"/>
              </a:rPr>
              <a:t>·</a:t>
            </a:r>
            <a:r>
              <a:rPr kumimoji="1" lang="ko-KR" altLang="en-US" sz="1600" dirty="0">
                <a:latin typeface="MapoPeacefull" panose="02000500000000000000" pitchFamily="2" charset="-127"/>
                <a:ea typeface="MapoPeacefull" panose="02000500000000000000" pitchFamily="2" charset="-127"/>
              </a:rPr>
              <a:t>터널서 특히 위험</a:t>
            </a:r>
            <a:endParaRPr kumimoji="1" lang="ko-Kore-KR" altLang="en-US" sz="1600" dirty="0">
              <a:latin typeface="MapoPeacefull" panose="02000500000000000000" pitchFamily="2" charset="-127"/>
              <a:ea typeface="MapoPeacefull" panose="02000500000000000000" pitchFamily="2" charset="-127"/>
            </a:endParaRPr>
          </a:p>
        </p:txBody>
      </p:sp>
      <p:sp>
        <p:nvSpPr>
          <p:cNvPr id="3" name="Google Shape;262;p52">
            <a:extLst>
              <a:ext uri="{FF2B5EF4-FFF2-40B4-BE49-F238E27FC236}">
                <a16:creationId xmlns:a16="http://schemas.microsoft.com/office/drawing/2014/main" id="{AAEE6B5E-1154-24E9-102E-B5D76E349E8E}"/>
              </a:ext>
            </a:extLst>
          </p:cNvPr>
          <p:cNvSpPr/>
          <p:nvPr/>
        </p:nvSpPr>
        <p:spPr>
          <a:xfrm>
            <a:off x="4674907" y="-1351392"/>
            <a:ext cx="2160534" cy="2160534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2238;p89">
            <a:extLst>
              <a:ext uri="{FF2B5EF4-FFF2-40B4-BE49-F238E27FC236}">
                <a16:creationId xmlns:a16="http://schemas.microsoft.com/office/drawing/2014/main" id="{AEBFFD8A-6E88-D94A-4F3C-0A7630200E7E}"/>
              </a:ext>
            </a:extLst>
          </p:cNvPr>
          <p:cNvSpPr/>
          <p:nvPr/>
        </p:nvSpPr>
        <p:spPr>
          <a:xfrm rot="10800000" flipH="1">
            <a:off x="7033508" y="4379473"/>
            <a:ext cx="2226606" cy="88293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" name="Google Shape;344;p55">
            <a:extLst>
              <a:ext uri="{FF2B5EF4-FFF2-40B4-BE49-F238E27FC236}">
                <a16:creationId xmlns:a16="http://schemas.microsoft.com/office/drawing/2014/main" id="{17BD1E58-5AC9-F84C-2D31-C7F3C9CA8A19}"/>
              </a:ext>
            </a:extLst>
          </p:cNvPr>
          <p:cNvSpPr txBox="1">
            <a:spLocks/>
          </p:cNvSpPr>
          <p:nvPr/>
        </p:nvSpPr>
        <p:spPr>
          <a:xfrm>
            <a:off x="4196331" y="390636"/>
            <a:ext cx="6280200" cy="34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MapoPeacefull" panose="02000500000000000000" pitchFamily="2" charset="-127"/>
                <a:ea typeface="MapoPeacefull" panose="02000500000000000000" pitchFamily="2" charset="-127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>
              <a:buClr>
                <a:schemeClr val="dk1"/>
              </a:buClr>
              <a:buSzPts val="1100"/>
            </a:pPr>
            <a:r>
              <a:rPr lang="ko-KR" altLang="en-US" sz="1100"/>
              <a:t>객관적인 근거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361282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55"/>
          <p:cNvSpPr/>
          <p:nvPr/>
        </p:nvSpPr>
        <p:spPr>
          <a:xfrm rot="10800000" flipH="1">
            <a:off x="7349832" y="549186"/>
            <a:ext cx="885900" cy="167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p55"/>
          <p:cNvSpPr txBox="1">
            <a:spLocks noGrp="1"/>
          </p:cNvSpPr>
          <p:nvPr>
            <p:ph type="ctrTitle" idx="6"/>
          </p:nvPr>
        </p:nvSpPr>
        <p:spPr>
          <a:xfrm>
            <a:off x="2170307" y="390636"/>
            <a:ext cx="6280200" cy="34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dirty="0"/>
              <a:t>객관적인 근거</a:t>
            </a:r>
            <a:endParaRPr dirty="0"/>
          </a:p>
        </p:txBody>
      </p:sp>
      <p:sp>
        <p:nvSpPr>
          <p:cNvPr id="14" name="Google Shape;2238;p89">
            <a:extLst>
              <a:ext uri="{FF2B5EF4-FFF2-40B4-BE49-F238E27FC236}">
                <a16:creationId xmlns:a16="http://schemas.microsoft.com/office/drawing/2014/main" id="{7DCB17CE-5793-38FC-431A-A2BA5543AECE}"/>
              </a:ext>
            </a:extLst>
          </p:cNvPr>
          <p:cNvSpPr/>
          <p:nvPr/>
        </p:nvSpPr>
        <p:spPr>
          <a:xfrm rot="10800000" flipH="1">
            <a:off x="10948096" y="4379473"/>
            <a:ext cx="2226606" cy="88293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5" name="Google Shape;262;p52">
            <a:extLst>
              <a:ext uri="{FF2B5EF4-FFF2-40B4-BE49-F238E27FC236}">
                <a16:creationId xmlns:a16="http://schemas.microsoft.com/office/drawing/2014/main" id="{B8476D93-6684-0A59-2590-B9AF7980D7E0}"/>
              </a:ext>
            </a:extLst>
          </p:cNvPr>
          <p:cNvSpPr/>
          <p:nvPr/>
        </p:nvSpPr>
        <p:spPr>
          <a:xfrm>
            <a:off x="12549765" y="-1351392"/>
            <a:ext cx="2160534" cy="2160534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2239;p89">
            <a:extLst>
              <a:ext uri="{FF2B5EF4-FFF2-40B4-BE49-F238E27FC236}">
                <a16:creationId xmlns:a16="http://schemas.microsoft.com/office/drawing/2014/main" id="{0376D5D8-D764-F022-3700-32323EE44E2B}"/>
              </a:ext>
            </a:extLst>
          </p:cNvPr>
          <p:cNvSpPr txBox="1">
            <a:spLocks/>
          </p:cNvSpPr>
          <p:nvPr/>
        </p:nvSpPr>
        <p:spPr>
          <a:xfrm>
            <a:off x="-908475" y="390636"/>
            <a:ext cx="828856" cy="3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dk1"/>
                </a:solidFill>
                <a:latin typeface="MapoPeacefull" panose="02000500000000000000" pitchFamily="2" charset="-127"/>
                <a:ea typeface="MapoPeacefull" panose="02000500000000000000" pitchFamily="2" charset="-127"/>
                <a:cs typeface="Nunito ExtraBold"/>
                <a:sym typeface="Nunito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sz="1100" dirty="0"/>
              <a:t>사고사례</a:t>
            </a:r>
            <a:endParaRPr lang="en" sz="11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23BAF8B-74D8-BF58-A10D-407E1C9E2E52}"/>
              </a:ext>
            </a:extLst>
          </p:cNvPr>
          <p:cNvSpPr txBox="1"/>
          <p:nvPr/>
        </p:nvSpPr>
        <p:spPr>
          <a:xfrm>
            <a:off x="778941" y="1154454"/>
            <a:ext cx="5876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dirty="0">
                <a:latin typeface="MapoPeacefull" panose="02000500000000000000" pitchFamily="2" charset="-127"/>
                <a:ea typeface="MapoPeacefull" panose="02000500000000000000" pitchFamily="2" charset="-127"/>
              </a:rPr>
              <a:t>2021</a:t>
            </a:r>
            <a:r>
              <a:rPr kumimoji="1" lang="ko-KR" altLang="en-US" sz="1600" dirty="0">
                <a:latin typeface="MapoPeacefull" panose="02000500000000000000" pitchFamily="2" charset="-127"/>
                <a:ea typeface="MapoPeacefull" panose="02000500000000000000" pitchFamily="2" charset="-127"/>
              </a:rPr>
              <a:t>년도 노면상태별 교통사고 통계</a:t>
            </a:r>
            <a:endParaRPr kumimoji="1" lang="ko-Kore-KR" altLang="en-US" sz="1600" dirty="0">
              <a:latin typeface="MapoPeacefull" panose="02000500000000000000" pitchFamily="2" charset="-127"/>
              <a:ea typeface="MapoPeacefull" panose="02000500000000000000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DAA700C-DF11-0579-011F-1211AC9198FA}"/>
              </a:ext>
            </a:extLst>
          </p:cNvPr>
          <p:cNvSpPr txBox="1"/>
          <p:nvPr/>
        </p:nvSpPr>
        <p:spPr>
          <a:xfrm>
            <a:off x="778941" y="1835998"/>
            <a:ext cx="5876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dirty="0">
                <a:latin typeface="MapoPeacefull" panose="02000500000000000000" pitchFamily="2" charset="-127"/>
                <a:ea typeface="MapoPeacefull" panose="02000500000000000000" pitchFamily="2" charset="-127"/>
              </a:rPr>
              <a:t>연도별 차량침수 사고 발생건수</a:t>
            </a:r>
            <a:endParaRPr kumimoji="1" lang="ko-Kore-KR" altLang="en-US" sz="1600" dirty="0">
              <a:latin typeface="MapoPeacefull" panose="02000500000000000000" pitchFamily="2" charset="-127"/>
              <a:ea typeface="MapoPeacefull" panose="02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09686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418CA69F-A422-3B5C-3E31-3C7EE2F6F1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2516549"/>
              </p:ext>
            </p:extLst>
          </p:nvPr>
        </p:nvGraphicFramePr>
        <p:xfrm>
          <a:off x="2576946" y="2258033"/>
          <a:ext cx="4239486" cy="762000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471054">
                  <a:extLst>
                    <a:ext uri="{9D8B030D-6E8A-4147-A177-3AD203B41FA5}">
                      <a16:colId xmlns:a16="http://schemas.microsoft.com/office/drawing/2014/main" val="1512343601"/>
                    </a:ext>
                  </a:extLst>
                </a:gridCol>
                <a:gridCol w="471054">
                  <a:extLst>
                    <a:ext uri="{9D8B030D-6E8A-4147-A177-3AD203B41FA5}">
                      <a16:colId xmlns:a16="http://schemas.microsoft.com/office/drawing/2014/main" val="3610057936"/>
                    </a:ext>
                  </a:extLst>
                </a:gridCol>
                <a:gridCol w="471054">
                  <a:extLst>
                    <a:ext uri="{9D8B030D-6E8A-4147-A177-3AD203B41FA5}">
                      <a16:colId xmlns:a16="http://schemas.microsoft.com/office/drawing/2014/main" val="1723714795"/>
                    </a:ext>
                  </a:extLst>
                </a:gridCol>
                <a:gridCol w="471054">
                  <a:extLst>
                    <a:ext uri="{9D8B030D-6E8A-4147-A177-3AD203B41FA5}">
                      <a16:colId xmlns:a16="http://schemas.microsoft.com/office/drawing/2014/main" val="3533854483"/>
                    </a:ext>
                  </a:extLst>
                </a:gridCol>
                <a:gridCol w="471054">
                  <a:extLst>
                    <a:ext uri="{9D8B030D-6E8A-4147-A177-3AD203B41FA5}">
                      <a16:colId xmlns:a16="http://schemas.microsoft.com/office/drawing/2014/main" val="1258545266"/>
                    </a:ext>
                  </a:extLst>
                </a:gridCol>
                <a:gridCol w="471054">
                  <a:extLst>
                    <a:ext uri="{9D8B030D-6E8A-4147-A177-3AD203B41FA5}">
                      <a16:colId xmlns:a16="http://schemas.microsoft.com/office/drawing/2014/main" val="1069294700"/>
                    </a:ext>
                  </a:extLst>
                </a:gridCol>
                <a:gridCol w="471054">
                  <a:extLst>
                    <a:ext uri="{9D8B030D-6E8A-4147-A177-3AD203B41FA5}">
                      <a16:colId xmlns:a16="http://schemas.microsoft.com/office/drawing/2014/main" val="587859219"/>
                    </a:ext>
                  </a:extLst>
                </a:gridCol>
                <a:gridCol w="471054">
                  <a:extLst>
                    <a:ext uri="{9D8B030D-6E8A-4147-A177-3AD203B41FA5}">
                      <a16:colId xmlns:a16="http://schemas.microsoft.com/office/drawing/2014/main" val="2367615885"/>
                    </a:ext>
                  </a:extLst>
                </a:gridCol>
                <a:gridCol w="471054">
                  <a:extLst>
                    <a:ext uri="{9D8B030D-6E8A-4147-A177-3AD203B41FA5}">
                      <a16:colId xmlns:a16="http://schemas.microsoft.com/office/drawing/2014/main" val="3899470533"/>
                    </a:ext>
                  </a:extLst>
                </a:gridCol>
              </a:tblGrid>
              <a:tr h="130868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400" dirty="0">
                          <a:solidFill>
                            <a:sysClr val="windowText" lastClr="000000"/>
                          </a:solidFill>
                          <a:latin typeface="MapoPeacefull" panose="02000500000000000000" pitchFamily="2" charset="-127"/>
                          <a:ea typeface="MapoPeacefull" panose="02000500000000000000" pitchFamily="2" charset="-127"/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6D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400" dirty="0">
                          <a:solidFill>
                            <a:sysClr val="windowText" lastClr="000000"/>
                          </a:solidFill>
                          <a:latin typeface="MapoPeacefull" panose="02000500000000000000" pitchFamily="2" charset="-127"/>
                          <a:ea typeface="MapoPeacefull" panose="02000500000000000000" pitchFamily="2" charset="-127"/>
                        </a:rPr>
                        <a:t>합계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6D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400" dirty="0">
                          <a:solidFill>
                            <a:sysClr val="windowText" lastClr="000000"/>
                          </a:solidFill>
                          <a:latin typeface="MapoPeacefull" panose="02000500000000000000" pitchFamily="2" charset="-127"/>
                          <a:ea typeface="MapoPeacefull" panose="02000500000000000000" pitchFamily="2" charset="-127"/>
                        </a:rPr>
                        <a:t>건조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6D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400" dirty="0">
                          <a:solidFill>
                            <a:sysClr val="windowText" lastClr="000000"/>
                          </a:solidFill>
                          <a:latin typeface="MapoPeacefull" panose="02000500000000000000" pitchFamily="2" charset="-127"/>
                          <a:ea typeface="MapoPeacefull" panose="02000500000000000000" pitchFamily="2" charset="-127"/>
                        </a:rPr>
                        <a:t>젖음</a:t>
                      </a:r>
                      <a:r>
                        <a:rPr lang="en-US" altLang="ko-Kore-KR" sz="400" dirty="0">
                          <a:solidFill>
                            <a:sysClr val="windowText" lastClr="000000"/>
                          </a:solidFill>
                          <a:latin typeface="MapoPeacefull" panose="02000500000000000000" pitchFamily="2" charset="-127"/>
                          <a:ea typeface="MapoPeacefull" panose="02000500000000000000" pitchFamily="2" charset="-127"/>
                        </a:rPr>
                        <a:t>/</a:t>
                      </a:r>
                      <a:r>
                        <a:rPr lang="ko-KR" altLang="en-US" sz="400" dirty="0">
                          <a:solidFill>
                            <a:sysClr val="windowText" lastClr="000000"/>
                          </a:solidFill>
                          <a:latin typeface="MapoPeacefull" panose="02000500000000000000" pitchFamily="2" charset="-127"/>
                          <a:ea typeface="MapoPeacefull" panose="02000500000000000000" pitchFamily="2" charset="-127"/>
                        </a:rPr>
                        <a:t>습기</a:t>
                      </a:r>
                      <a:endParaRPr lang="ko-Kore-KR" altLang="en-US" sz="400" dirty="0">
                        <a:solidFill>
                          <a:sysClr val="windowText" lastClr="000000"/>
                        </a:solidFill>
                        <a:latin typeface="MapoPeacefull" panose="02000500000000000000" pitchFamily="2" charset="-127"/>
                        <a:ea typeface="MapoPeacefull" panose="02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6D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400" dirty="0">
                          <a:solidFill>
                            <a:sysClr val="windowText" lastClr="000000"/>
                          </a:solidFill>
                          <a:latin typeface="MapoPeacefull" panose="02000500000000000000" pitchFamily="2" charset="-127"/>
                          <a:ea typeface="MapoPeacefull" panose="02000500000000000000" pitchFamily="2" charset="-127"/>
                        </a:rPr>
                        <a:t>서리</a:t>
                      </a:r>
                      <a:r>
                        <a:rPr lang="en-US" altLang="ko-KR" sz="400" dirty="0">
                          <a:solidFill>
                            <a:sysClr val="windowText" lastClr="000000"/>
                          </a:solidFill>
                          <a:latin typeface="MapoPeacefull" panose="02000500000000000000" pitchFamily="2" charset="-127"/>
                          <a:ea typeface="MapoPeacefull" panose="02000500000000000000" pitchFamily="2" charset="-127"/>
                        </a:rPr>
                        <a:t>/</a:t>
                      </a:r>
                      <a:r>
                        <a:rPr lang="ko-KR" altLang="en-US" sz="400" dirty="0">
                          <a:solidFill>
                            <a:sysClr val="windowText" lastClr="000000"/>
                          </a:solidFill>
                          <a:latin typeface="MapoPeacefull" panose="02000500000000000000" pitchFamily="2" charset="-127"/>
                          <a:ea typeface="MapoPeacefull" panose="02000500000000000000" pitchFamily="2" charset="-127"/>
                        </a:rPr>
                        <a:t>결빙</a:t>
                      </a:r>
                      <a:endParaRPr lang="ko-Kore-KR" altLang="en-US" sz="400" dirty="0">
                        <a:solidFill>
                          <a:sysClr val="windowText" lastClr="000000"/>
                        </a:solidFill>
                        <a:latin typeface="MapoPeacefull" panose="02000500000000000000" pitchFamily="2" charset="-127"/>
                        <a:ea typeface="MapoPeacefull" panose="02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6D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400" dirty="0">
                          <a:solidFill>
                            <a:sysClr val="windowText" lastClr="000000"/>
                          </a:solidFill>
                          <a:latin typeface="MapoPeacefull" panose="02000500000000000000" pitchFamily="2" charset="-127"/>
                          <a:ea typeface="MapoPeacefull" panose="02000500000000000000" pitchFamily="2" charset="-127"/>
                        </a:rPr>
                        <a:t>적설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6D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400" dirty="0">
                          <a:solidFill>
                            <a:sysClr val="windowText" lastClr="000000"/>
                          </a:solidFill>
                          <a:latin typeface="MapoPeacefull" panose="02000500000000000000" pitchFamily="2" charset="-127"/>
                          <a:ea typeface="MapoPeacefull" panose="02000500000000000000" pitchFamily="2" charset="-127"/>
                        </a:rPr>
                        <a:t>기타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6D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400" dirty="0">
                          <a:solidFill>
                            <a:sysClr val="windowText" lastClr="000000"/>
                          </a:solidFill>
                          <a:latin typeface="MapoPeacefull" panose="02000500000000000000" pitchFamily="2" charset="-127"/>
                          <a:ea typeface="MapoPeacefull" panose="02000500000000000000" pitchFamily="2" charset="-127"/>
                        </a:rPr>
                        <a:t>침수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6D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400" dirty="0">
                          <a:solidFill>
                            <a:sysClr val="windowText" lastClr="000000"/>
                          </a:solidFill>
                          <a:latin typeface="MapoPeacefull" panose="02000500000000000000" pitchFamily="2" charset="-127"/>
                          <a:ea typeface="MapoPeacefull" panose="02000500000000000000" pitchFamily="2" charset="-127"/>
                        </a:rPr>
                        <a:t>해빙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6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8968713"/>
                  </a:ext>
                </a:extLst>
              </a:tr>
              <a:tr h="130868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400" dirty="0">
                          <a:solidFill>
                            <a:sysClr val="windowText" lastClr="000000"/>
                          </a:solidFill>
                          <a:latin typeface="MapoPeacefull" panose="02000500000000000000" pitchFamily="2" charset="-127"/>
                          <a:ea typeface="MapoPeacefull" panose="02000500000000000000" pitchFamily="2" charset="-127"/>
                        </a:rPr>
                        <a:t>사고건수</a:t>
                      </a:r>
                      <a:r>
                        <a:rPr lang="en-US" altLang="ko-KR" sz="400" dirty="0">
                          <a:solidFill>
                            <a:sysClr val="windowText" lastClr="000000"/>
                          </a:solidFill>
                          <a:latin typeface="MapoPeacefull" panose="02000500000000000000" pitchFamily="2" charset="-127"/>
                          <a:ea typeface="MapoPeacefull" panose="02000500000000000000" pitchFamily="2" charset="-127"/>
                        </a:rPr>
                        <a:t>[</a:t>
                      </a:r>
                      <a:r>
                        <a:rPr lang="ko-KR" altLang="en-US" sz="400" dirty="0">
                          <a:solidFill>
                            <a:sysClr val="windowText" lastClr="000000"/>
                          </a:solidFill>
                          <a:latin typeface="MapoPeacefull" panose="02000500000000000000" pitchFamily="2" charset="-127"/>
                          <a:ea typeface="MapoPeacefull" panose="02000500000000000000" pitchFamily="2" charset="-127"/>
                        </a:rPr>
                        <a:t>건</a:t>
                      </a:r>
                      <a:r>
                        <a:rPr lang="en-US" altLang="ko-KR" sz="400" dirty="0">
                          <a:solidFill>
                            <a:sysClr val="windowText" lastClr="000000"/>
                          </a:solidFill>
                          <a:latin typeface="MapoPeacefull" panose="02000500000000000000" pitchFamily="2" charset="-127"/>
                          <a:ea typeface="MapoPeacefull" panose="02000500000000000000" pitchFamily="2" charset="-127"/>
                        </a:rPr>
                        <a:t>]</a:t>
                      </a:r>
                      <a:endParaRPr lang="ko-Kore-KR" altLang="en-US" sz="400" dirty="0">
                        <a:solidFill>
                          <a:sysClr val="windowText" lastClr="000000"/>
                        </a:solidFill>
                        <a:latin typeface="MapoPeacefull" panose="02000500000000000000" pitchFamily="2" charset="-127"/>
                        <a:ea typeface="MapoPeacefull" panose="02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6D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400" dirty="0">
                          <a:solidFill>
                            <a:sysClr val="windowText" lastClr="000000"/>
                          </a:solidFill>
                          <a:latin typeface="MapoPeacefull" panose="02000500000000000000" pitchFamily="2" charset="-127"/>
                          <a:ea typeface="MapoPeacefull" panose="02000500000000000000" pitchFamily="2" charset="-127"/>
                        </a:rPr>
                        <a:t>2</a:t>
                      </a:r>
                      <a:r>
                        <a:rPr lang="en-US" altLang="ko-KR" sz="400" dirty="0">
                          <a:solidFill>
                            <a:sysClr val="windowText" lastClr="000000"/>
                          </a:solidFill>
                          <a:latin typeface="MapoPeacefull" panose="02000500000000000000" pitchFamily="2" charset="-127"/>
                          <a:ea typeface="MapoPeacefull" panose="02000500000000000000" pitchFamily="2" charset="-127"/>
                        </a:rPr>
                        <a:t>03,130</a:t>
                      </a:r>
                      <a:endParaRPr lang="ko-Kore-KR" altLang="en-US" sz="400" dirty="0">
                        <a:solidFill>
                          <a:sysClr val="windowText" lastClr="000000"/>
                        </a:solidFill>
                        <a:latin typeface="MapoPeacefull" panose="02000500000000000000" pitchFamily="2" charset="-127"/>
                        <a:ea typeface="MapoPeacefull" panose="02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400" dirty="0">
                          <a:solidFill>
                            <a:sysClr val="windowText" lastClr="000000"/>
                          </a:solidFill>
                          <a:latin typeface="MapoPeacefull" panose="02000500000000000000" pitchFamily="2" charset="-127"/>
                          <a:ea typeface="MapoPeacefull" panose="02000500000000000000" pitchFamily="2" charset="-127"/>
                        </a:rPr>
                        <a:t>1</a:t>
                      </a:r>
                      <a:r>
                        <a:rPr lang="en-US" altLang="ko-KR" sz="400" dirty="0">
                          <a:solidFill>
                            <a:sysClr val="windowText" lastClr="000000"/>
                          </a:solidFill>
                          <a:latin typeface="MapoPeacefull" panose="02000500000000000000" pitchFamily="2" charset="-127"/>
                          <a:ea typeface="MapoPeacefull" panose="02000500000000000000" pitchFamily="2" charset="-127"/>
                        </a:rPr>
                        <a:t>80,852</a:t>
                      </a:r>
                      <a:endParaRPr lang="ko-Kore-KR" altLang="en-US" sz="400" dirty="0">
                        <a:solidFill>
                          <a:sysClr val="windowText" lastClr="000000"/>
                        </a:solidFill>
                        <a:latin typeface="MapoPeacefull" panose="02000500000000000000" pitchFamily="2" charset="-127"/>
                        <a:ea typeface="MapoPeacefull" panose="02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400" dirty="0">
                          <a:solidFill>
                            <a:sysClr val="windowText" lastClr="000000"/>
                          </a:solidFill>
                          <a:latin typeface="MapoPeacefull" panose="02000500000000000000" pitchFamily="2" charset="-127"/>
                          <a:ea typeface="MapoPeacefull" panose="02000500000000000000" pitchFamily="2" charset="-127"/>
                        </a:rPr>
                        <a:t>1</a:t>
                      </a:r>
                      <a:r>
                        <a:rPr lang="en-US" altLang="ko-KR" sz="400" dirty="0">
                          <a:solidFill>
                            <a:sysClr val="windowText" lastClr="000000"/>
                          </a:solidFill>
                          <a:latin typeface="MapoPeacefull" panose="02000500000000000000" pitchFamily="2" charset="-127"/>
                          <a:ea typeface="MapoPeacefull" panose="02000500000000000000" pitchFamily="2" charset="-127"/>
                        </a:rPr>
                        <a:t>7,932</a:t>
                      </a:r>
                      <a:endParaRPr lang="ko-Kore-KR" altLang="en-US" sz="400" dirty="0">
                        <a:solidFill>
                          <a:sysClr val="windowText" lastClr="000000"/>
                        </a:solidFill>
                        <a:latin typeface="MapoPeacefull" panose="02000500000000000000" pitchFamily="2" charset="-127"/>
                        <a:ea typeface="MapoPeacefull" panose="02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400" b="0" i="0" u="none" strike="noStrike" dirty="0">
                          <a:solidFill>
                            <a:srgbClr val="000000"/>
                          </a:solidFill>
                          <a:effectLst/>
                          <a:latin typeface="MapoPeacefull" panose="02000500000000000000" pitchFamily="2" charset="-127"/>
                          <a:ea typeface="MapoPeacefull" panose="02000500000000000000" pitchFamily="2" charset="-127"/>
                        </a:rPr>
                        <a:t>1,204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400" b="0" i="0" u="none" strike="noStrike" dirty="0">
                          <a:solidFill>
                            <a:srgbClr val="000000"/>
                          </a:solidFill>
                          <a:effectLst/>
                          <a:latin typeface="MapoPeacefull" panose="02000500000000000000" pitchFamily="2" charset="-127"/>
                          <a:ea typeface="MapoPeacefull" panose="02000500000000000000" pitchFamily="2" charset="-127"/>
                        </a:rPr>
                        <a:t>795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400" b="0" i="0" u="none" strike="noStrike">
                          <a:solidFill>
                            <a:srgbClr val="000000"/>
                          </a:solidFill>
                          <a:effectLst/>
                          <a:latin typeface="MapoPeacefull" panose="02000500000000000000" pitchFamily="2" charset="-127"/>
                          <a:ea typeface="MapoPeacefull" panose="02000500000000000000" pitchFamily="2" charset="-127"/>
                        </a:rPr>
                        <a:t>2,210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400" b="0" i="0" u="none" strike="noStrike">
                          <a:solidFill>
                            <a:srgbClr val="000000"/>
                          </a:solidFill>
                          <a:effectLst/>
                          <a:latin typeface="MapoPeacefull" panose="02000500000000000000" pitchFamily="2" charset="-127"/>
                          <a:ea typeface="MapoPeacefull" panose="02000500000000000000" pitchFamily="2" charset="-127"/>
                        </a:rPr>
                        <a:t>25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400" b="0" i="0" u="none" strike="noStrike">
                          <a:solidFill>
                            <a:srgbClr val="000000"/>
                          </a:solidFill>
                          <a:effectLst/>
                          <a:latin typeface="MapoPeacefull" panose="02000500000000000000" pitchFamily="2" charset="-127"/>
                          <a:ea typeface="MapoPeacefull" panose="02000500000000000000" pitchFamily="2" charset="-127"/>
                        </a:rPr>
                        <a:t>12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212211"/>
                  </a:ext>
                </a:extLst>
              </a:tr>
              <a:tr h="130868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400" dirty="0">
                          <a:solidFill>
                            <a:sysClr val="windowText" lastClr="000000"/>
                          </a:solidFill>
                          <a:latin typeface="MapoPeacefull" panose="02000500000000000000" pitchFamily="2" charset="-127"/>
                          <a:ea typeface="MapoPeacefull" panose="02000500000000000000" pitchFamily="2" charset="-127"/>
                        </a:rPr>
                        <a:t>사망자수</a:t>
                      </a:r>
                      <a:r>
                        <a:rPr lang="en-US" altLang="ko-Kore-KR" sz="400" dirty="0">
                          <a:solidFill>
                            <a:sysClr val="windowText" lastClr="000000"/>
                          </a:solidFill>
                          <a:latin typeface="MapoPeacefull" panose="02000500000000000000" pitchFamily="2" charset="-127"/>
                          <a:ea typeface="MapoPeacefull" panose="02000500000000000000" pitchFamily="2" charset="-127"/>
                        </a:rPr>
                        <a:t>[</a:t>
                      </a:r>
                      <a:r>
                        <a:rPr lang="ko-KR" altLang="en-US" sz="400" dirty="0">
                          <a:solidFill>
                            <a:sysClr val="windowText" lastClr="000000"/>
                          </a:solidFill>
                          <a:latin typeface="MapoPeacefull" panose="02000500000000000000" pitchFamily="2" charset="-127"/>
                          <a:ea typeface="MapoPeacefull" panose="02000500000000000000" pitchFamily="2" charset="-127"/>
                        </a:rPr>
                        <a:t>명</a:t>
                      </a:r>
                      <a:r>
                        <a:rPr lang="en-US" altLang="ko-KR" sz="400" dirty="0">
                          <a:solidFill>
                            <a:sysClr val="windowText" lastClr="000000"/>
                          </a:solidFill>
                          <a:latin typeface="MapoPeacefull" panose="02000500000000000000" pitchFamily="2" charset="-127"/>
                          <a:ea typeface="MapoPeacefull" panose="02000500000000000000" pitchFamily="2" charset="-127"/>
                        </a:rPr>
                        <a:t>]</a:t>
                      </a:r>
                      <a:endParaRPr lang="ko-Kore-KR" altLang="en-US" sz="400" dirty="0">
                        <a:solidFill>
                          <a:sysClr val="windowText" lastClr="000000"/>
                        </a:solidFill>
                        <a:latin typeface="MapoPeacefull" panose="02000500000000000000" pitchFamily="2" charset="-127"/>
                        <a:ea typeface="MapoPeacefull" panose="02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6D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400" dirty="0">
                          <a:solidFill>
                            <a:sysClr val="windowText" lastClr="000000"/>
                          </a:solidFill>
                          <a:latin typeface="MapoPeacefull" panose="02000500000000000000" pitchFamily="2" charset="-127"/>
                          <a:ea typeface="MapoPeacefull" panose="02000500000000000000" pitchFamily="2" charset="-127"/>
                        </a:rPr>
                        <a:t>2</a:t>
                      </a:r>
                      <a:r>
                        <a:rPr lang="en-US" altLang="ko-KR" sz="400" dirty="0">
                          <a:solidFill>
                            <a:sysClr val="windowText" lastClr="000000"/>
                          </a:solidFill>
                          <a:latin typeface="MapoPeacefull" panose="02000500000000000000" pitchFamily="2" charset="-127"/>
                          <a:ea typeface="MapoPeacefull" panose="02000500000000000000" pitchFamily="2" charset="-127"/>
                        </a:rPr>
                        <a:t>,916</a:t>
                      </a:r>
                      <a:endParaRPr lang="ko-Kore-KR" altLang="en-US" sz="400" dirty="0">
                        <a:solidFill>
                          <a:sysClr val="windowText" lastClr="000000"/>
                        </a:solidFill>
                        <a:latin typeface="MapoPeacefull" panose="02000500000000000000" pitchFamily="2" charset="-127"/>
                        <a:ea typeface="MapoPeacefull" panose="02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400" dirty="0">
                          <a:solidFill>
                            <a:sysClr val="windowText" lastClr="000000"/>
                          </a:solidFill>
                          <a:latin typeface="MapoPeacefull" panose="02000500000000000000" pitchFamily="2" charset="-127"/>
                          <a:ea typeface="MapoPeacefull" panose="02000500000000000000" pitchFamily="2" charset="-127"/>
                        </a:rPr>
                        <a:t>2</a:t>
                      </a:r>
                      <a:r>
                        <a:rPr lang="en-US" altLang="ko-KR" sz="400" dirty="0">
                          <a:solidFill>
                            <a:sysClr val="windowText" lastClr="000000"/>
                          </a:solidFill>
                          <a:latin typeface="MapoPeacefull" panose="02000500000000000000" pitchFamily="2" charset="-127"/>
                          <a:ea typeface="MapoPeacefull" panose="02000500000000000000" pitchFamily="2" charset="-127"/>
                        </a:rPr>
                        <a:t>,449</a:t>
                      </a:r>
                      <a:endParaRPr lang="ko-Kore-KR" altLang="en-US" sz="400" dirty="0">
                        <a:solidFill>
                          <a:sysClr val="windowText" lastClr="000000"/>
                        </a:solidFill>
                        <a:latin typeface="MapoPeacefull" panose="02000500000000000000" pitchFamily="2" charset="-127"/>
                        <a:ea typeface="MapoPeacefull" panose="02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400" dirty="0">
                          <a:solidFill>
                            <a:sysClr val="windowText" lastClr="000000"/>
                          </a:solidFill>
                          <a:latin typeface="MapoPeacefull" panose="02000500000000000000" pitchFamily="2" charset="-127"/>
                          <a:ea typeface="MapoPeacefull" panose="02000500000000000000" pitchFamily="2" charset="-127"/>
                        </a:rPr>
                        <a:t>4</a:t>
                      </a:r>
                      <a:r>
                        <a:rPr lang="en-US" altLang="ko-KR" sz="400" dirty="0">
                          <a:solidFill>
                            <a:sysClr val="windowText" lastClr="000000"/>
                          </a:solidFill>
                          <a:latin typeface="MapoPeacefull" panose="02000500000000000000" pitchFamily="2" charset="-127"/>
                          <a:ea typeface="MapoPeacefull" panose="02000500000000000000" pitchFamily="2" charset="-127"/>
                        </a:rPr>
                        <a:t>03</a:t>
                      </a:r>
                      <a:endParaRPr lang="ko-Kore-KR" altLang="en-US" sz="400" dirty="0">
                        <a:solidFill>
                          <a:sysClr val="windowText" lastClr="000000"/>
                        </a:solidFill>
                        <a:latin typeface="MapoPeacefull" panose="02000500000000000000" pitchFamily="2" charset="-127"/>
                        <a:ea typeface="MapoPeacefull" panose="02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400" b="0" i="0" u="none" strike="noStrike">
                          <a:solidFill>
                            <a:srgbClr val="000000"/>
                          </a:solidFill>
                          <a:effectLst/>
                          <a:latin typeface="MapoPeacefull" panose="02000500000000000000" pitchFamily="2" charset="-127"/>
                          <a:ea typeface="MapoPeacefull" panose="02000500000000000000" pitchFamily="2" charset="-127"/>
                        </a:rPr>
                        <a:t>22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400" b="0" i="0" u="none" strike="noStrike" dirty="0">
                          <a:solidFill>
                            <a:srgbClr val="000000"/>
                          </a:solidFill>
                          <a:effectLst/>
                          <a:latin typeface="MapoPeacefull" panose="02000500000000000000" pitchFamily="2" charset="-127"/>
                          <a:ea typeface="MapoPeacefull" panose="02000500000000000000" pitchFamily="2" charset="-127"/>
                        </a:rPr>
                        <a:t>11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400" b="0" i="0" u="none" strike="noStrike" dirty="0">
                          <a:solidFill>
                            <a:srgbClr val="000000"/>
                          </a:solidFill>
                          <a:effectLst/>
                          <a:latin typeface="MapoPeacefull" panose="02000500000000000000" pitchFamily="2" charset="-127"/>
                          <a:ea typeface="MapoPeacefull" panose="02000500000000000000" pitchFamily="2" charset="-127"/>
                        </a:rPr>
                        <a:t>30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400" b="0" i="0" u="none" strike="noStrike">
                          <a:solidFill>
                            <a:srgbClr val="000000"/>
                          </a:solidFill>
                          <a:effectLst/>
                          <a:latin typeface="MapoPeacefull" panose="02000500000000000000" pitchFamily="2" charset="-127"/>
                          <a:ea typeface="MapoPeacefull" panose="02000500000000000000" pitchFamily="2" charset="-127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400" b="0" i="0" u="none" strike="noStrike">
                          <a:solidFill>
                            <a:srgbClr val="000000"/>
                          </a:solidFill>
                          <a:effectLst/>
                          <a:latin typeface="MapoPeacefull" panose="02000500000000000000" pitchFamily="2" charset="-127"/>
                          <a:ea typeface="MapoPeacefull" panose="02000500000000000000" pitchFamily="2" charset="-127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8733389"/>
                  </a:ext>
                </a:extLst>
              </a:tr>
              <a:tr h="130868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400" dirty="0">
                          <a:solidFill>
                            <a:sysClr val="windowText" lastClr="000000"/>
                          </a:solidFill>
                          <a:latin typeface="MapoPeacefull" panose="02000500000000000000" pitchFamily="2" charset="-127"/>
                          <a:ea typeface="MapoPeacefull" panose="02000500000000000000" pitchFamily="2" charset="-127"/>
                        </a:rPr>
                        <a:t>부상자수</a:t>
                      </a:r>
                      <a:r>
                        <a:rPr lang="en-US" altLang="ko-Kore-KR" sz="400" dirty="0">
                          <a:solidFill>
                            <a:sysClr val="windowText" lastClr="000000"/>
                          </a:solidFill>
                          <a:latin typeface="MapoPeacefull" panose="02000500000000000000" pitchFamily="2" charset="-127"/>
                          <a:ea typeface="MapoPeacefull" panose="02000500000000000000" pitchFamily="2" charset="-127"/>
                        </a:rPr>
                        <a:t>[</a:t>
                      </a:r>
                      <a:r>
                        <a:rPr lang="ko-KR" altLang="en-US" sz="400" dirty="0">
                          <a:solidFill>
                            <a:sysClr val="windowText" lastClr="000000"/>
                          </a:solidFill>
                          <a:latin typeface="MapoPeacefull" panose="02000500000000000000" pitchFamily="2" charset="-127"/>
                          <a:ea typeface="MapoPeacefull" panose="02000500000000000000" pitchFamily="2" charset="-127"/>
                        </a:rPr>
                        <a:t>명</a:t>
                      </a:r>
                      <a:r>
                        <a:rPr lang="en-US" altLang="ko-KR" sz="400" dirty="0">
                          <a:solidFill>
                            <a:sysClr val="windowText" lastClr="000000"/>
                          </a:solidFill>
                          <a:latin typeface="MapoPeacefull" panose="02000500000000000000" pitchFamily="2" charset="-127"/>
                          <a:ea typeface="MapoPeacefull" panose="02000500000000000000" pitchFamily="2" charset="-127"/>
                        </a:rPr>
                        <a:t>]</a:t>
                      </a:r>
                      <a:endParaRPr lang="ko-Kore-KR" altLang="en-US" sz="400" dirty="0">
                        <a:solidFill>
                          <a:sysClr val="windowText" lastClr="000000"/>
                        </a:solidFill>
                        <a:latin typeface="MapoPeacefull" panose="02000500000000000000" pitchFamily="2" charset="-127"/>
                        <a:ea typeface="MapoPeacefull" panose="02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6D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400" dirty="0">
                          <a:solidFill>
                            <a:sysClr val="windowText" lastClr="000000"/>
                          </a:solidFill>
                          <a:latin typeface="MapoPeacefull" panose="02000500000000000000" pitchFamily="2" charset="-127"/>
                          <a:ea typeface="MapoPeacefull" panose="02000500000000000000" pitchFamily="2" charset="-127"/>
                        </a:rPr>
                        <a:t>2</a:t>
                      </a:r>
                      <a:r>
                        <a:rPr lang="en-US" altLang="ko-KR" sz="400" dirty="0">
                          <a:solidFill>
                            <a:sysClr val="windowText" lastClr="000000"/>
                          </a:solidFill>
                          <a:latin typeface="MapoPeacefull" panose="02000500000000000000" pitchFamily="2" charset="-127"/>
                          <a:ea typeface="MapoPeacefull" panose="02000500000000000000" pitchFamily="2" charset="-127"/>
                        </a:rPr>
                        <a:t>91,608</a:t>
                      </a:r>
                      <a:endParaRPr lang="ko-Kore-KR" altLang="en-US" sz="400" dirty="0">
                        <a:solidFill>
                          <a:sysClr val="windowText" lastClr="000000"/>
                        </a:solidFill>
                        <a:latin typeface="MapoPeacefull" panose="02000500000000000000" pitchFamily="2" charset="-127"/>
                        <a:ea typeface="MapoPeacefull" panose="02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400" dirty="0">
                          <a:solidFill>
                            <a:sysClr val="windowText" lastClr="000000"/>
                          </a:solidFill>
                          <a:latin typeface="MapoPeacefull" panose="02000500000000000000" pitchFamily="2" charset="-127"/>
                          <a:ea typeface="MapoPeacefull" panose="02000500000000000000" pitchFamily="2" charset="-127"/>
                        </a:rPr>
                        <a:t>2</a:t>
                      </a:r>
                      <a:r>
                        <a:rPr lang="en-US" altLang="ko-KR" sz="400" dirty="0">
                          <a:solidFill>
                            <a:sysClr val="windowText" lastClr="000000"/>
                          </a:solidFill>
                          <a:latin typeface="MapoPeacefull" panose="02000500000000000000" pitchFamily="2" charset="-127"/>
                          <a:ea typeface="MapoPeacefull" panose="02000500000000000000" pitchFamily="2" charset="-127"/>
                        </a:rPr>
                        <a:t>59,411</a:t>
                      </a:r>
                      <a:endParaRPr lang="ko-Kore-KR" altLang="en-US" sz="400" dirty="0">
                        <a:solidFill>
                          <a:sysClr val="windowText" lastClr="000000"/>
                        </a:solidFill>
                        <a:latin typeface="MapoPeacefull" panose="02000500000000000000" pitchFamily="2" charset="-127"/>
                        <a:ea typeface="MapoPeacefull" panose="02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400" dirty="0">
                          <a:solidFill>
                            <a:sysClr val="windowText" lastClr="000000"/>
                          </a:solidFill>
                          <a:latin typeface="MapoPeacefull" panose="02000500000000000000" pitchFamily="2" charset="-127"/>
                          <a:ea typeface="MapoPeacefull" panose="02000500000000000000" pitchFamily="2" charset="-127"/>
                        </a:rPr>
                        <a:t>2</a:t>
                      </a:r>
                      <a:r>
                        <a:rPr lang="en-US" altLang="ko-KR" sz="400" dirty="0">
                          <a:solidFill>
                            <a:sysClr val="windowText" lastClr="000000"/>
                          </a:solidFill>
                          <a:latin typeface="MapoPeacefull" panose="02000500000000000000" pitchFamily="2" charset="-127"/>
                          <a:ea typeface="MapoPeacefull" panose="02000500000000000000" pitchFamily="2" charset="-127"/>
                        </a:rPr>
                        <a:t>5,916</a:t>
                      </a:r>
                      <a:endParaRPr lang="ko-Kore-KR" altLang="en-US" sz="400" dirty="0">
                        <a:solidFill>
                          <a:sysClr val="windowText" lastClr="000000"/>
                        </a:solidFill>
                        <a:latin typeface="MapoPeacefull" panose="02000500000000000000" pitchFamily="2" charset="-127"/>
                        <a:ea typeface="MapoPeacefull" panose="02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400" b="0" i="0" u="none" strike="noStrike">
                          <a:solidFill>
                            <a:srgbClr val="000000"/>
                          </a:solidFill>
                          <a:effectLst/>
                          <a:latin typeface="MapoPeacefull" panose="02000500000000000000" pitchFamily="2" charset="-127"/>
                          <a:ea typeface="MapoPeacefull" panose="02000500000000000000" pitchFamily="2" charset="-127"/>
                        </a:rPr>
                        <a:t>1,870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400" b="0" i="0" u="none" strike="noStrike">
                          <a:solidFill>
                            <a:srgbClr val="000000"/>
                          </a:solidFill>
                          <a:effectLst/>
                          <a:latin typeface="MapoPeacefull" panose="02000500000000000000" pitchFamily="2" charset="-127"/>
                          <a:ea typeface="MapoPeacefull" panose="02000500000000000000" pitchFamily="2" charset="-127"/>
                        </a:rPr>
                        <a:t>1,269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400" b="0" i="0" u="none" strike="noStrike">
                          <a:solidFill>
                            <a:srgbClr val="000000"/>
                          </a:solidFill>
                          <a:effectLst/>
                          <a:latin typeface="MapoPeacefull" panose="02000500000000000000" pitchFamily="2" charset="-127"/>
                          <a:ea typeface="MapoPeacefull" panose="02000500000000000000" pitchFamily="2" charset="-127"/>
                        </a:rPr>
                        <a:t>3,089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400" b="0" i="0" u="none" strike="noStrike" dirty="0">
                          <a:solidFill>
                            <a:srgbClr val="000000"/>
                          </a:solidFill>
                          <a:effectLst/>
                          <a:latin typeface="MapoPeacefull" panose="02000500000000000000" pitchFamily="2" charset="-127"/>
                          <a:ea typeface="MapoPeacefull" panose="02000500000000000000" pitchFamily="2" charset="-127"/>
                        </a:rPr>
                        <a:t>36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400" b="0" i="0" u="none" strike="noStrike" dirty="0">
                          <a:solidFill>
                            <a:srgbClr val="000000"/>
                          </a:solidFill>
                          <a:effectLst/>
                          <a:latin typeface="MapoPeacefull" panose="02000500000000000000" pitchFamily="2" charset="-127"/>
                          <a:ea typeface="MapoPeacefull" panose="02000500000000000000" pitchFamily="2" charset="-127"/>
                        </a:rPr>
                        <a:t>17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615054"/>
                  </a:ext>
                </a:extLst>
              </a:tr>
              <a:tr h="130868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400" dirty="0">
                          <a:solidFill>
                            <a:sysClr val="windowText" lastClr="000000"/>
                          </a:solidFill>
                          <a:latin typeface="MapoPeacefull" panose="02000500000000000000" pitchFamily="2" charset="-127"/>
                          <a:ea typeface="MapoPeacefull" panose="02000500000000000000" pitchFamily="2" charset="-127"/>
                        </a:rPr>
                        <a:t>중상자</a:t>
                      </a:r>
                      <a:r>
                        <a:rPr lang="en-US" altLang="ko-KR" sz="400" dirty="0">
                          <a:solidFill>
                            <a:sysClr val="windowText" lastClr="000000"/>
                          </a:solidFill>
                          <a:latin typeface="MapoPeacefull" panose="02000500000000000000" pitchFamily="2" charset="-127"/>
                          <a:ea typeface="MapoPeacefull" panose="02000500000000000000" pitchFamily="2" charset="-127"/>
                        </a:rPr>
                        <a:t>[</a:t>
                      </a:r>
                      <a:r>
                        <a:rPr lang="ko-KR" altLang="en-US" sz="400" dirty="0">
                          <a:solidFill>
                            <a:sysClr val="windowText" lastClr="000000"/>
                          </a:solidFill>
                          <a:latin typeface="MapoPeacefull" panose="02000500000000000000" pitchFamily="2" charset="-127"/>
                          <a:ea typeface="MapoPeacefull" panose="02000500000000000000" pitchFamily="2" charset="-127"/>
                        </a:rPr>
                        <a:t>명</a:t>
                      </a:r>
                      <a:r>
                        <a:rPr lang="en-US" altLang="ko-KR" sz="400" dirty="0">
                          <a:solidFill>
                            <a:sysClr val="windowText" lastClr="000000"/>
                          </a:solidFill>
                          <a:latin typeface="MapoPeacefull" panose="02000500000000000000" pitchFamily="2" charset="-127"/>
                          <a:ea typeface="MapoPeacefull" panose="02000500000000000000" pitchFamily="2" charset="-127"/>
                        </a:rPr>
                        <a:t>]</a:t>
                      </a:r>
                      <a:endParaRPr lang="ko-Kore-KR" altLang="en-US" sz="400" dirty="0">
                        <a:solidFill>
                          <a:sysClr val="windowText" lastClr="000000"/>
                        </a:solidFill>
                        <a:latin typeface="MapoPeacefull" panose="02000500000000000000" pitchFamily="2" charset="-127"/>
                        <a:ea typeface="MapoPeacefull" panose="02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6D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400" dirty="0">
                          <a:solidFill>
                            <a:sysClr val="windowText" lastClr="000000"/>
                          </a:solidFill>
                          <a:latin typeface="MapoPeacefull" panose="02000500000000000000" pitchFamily="2" charset="-127"/>
                          <a:ea typeface="MapoPeacefull" panose="02000500000000000000" pitchFamily="2" charset="-127"/>
                        </a:rPr>
                        <a:t>5</a:t>
                      </a:r>
                      <a:r>
                        <a:rPr lang="en-US" altLang="ko-KR" sz="400" dirty="0">
                          <a:solidFill>
                            <a:sysClr val="windowText" lastClr="000000"/>
                          </a:solidFill>
                          <a:latin typeface="MapoPeacefull" panose="02000500000000000000" pitchFamily="2" charset="-127"/>
                          <a:ea typeface="MapoPeacefull" panose="02000500000000000000" pitchFamily="2" charset="-127"/>
                        </a:rPr>
                        <a:t>5,905</a:t>
                      </a:r>
                      <a:endParaRPr lang="ko-Kore-KR" altLang="en-US" sz="400" dirty="0">
                        <a:solidFill>
                          <a:sysClr val="windowText" lastClr="000000"/>
                        </a:solidFill>
                        <a:latin typeface="MapoPeacefull" panose="02000500000000000000" pitchFamily="2" charset="-127"/>
                        <a:ea typeface="MapoPeacefull" panose="02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400" dirty="0">
                          <a:solidFill>
                            <a:sysClr val="windowText" lastClr="000000"/>
                          </a:solidFill>
                          <a:latin typeface="MapoPeacefull" panose="02000500000000000000" pitchFamily="2" charset="-127"/>
                          <a:ea typeface="MapoPeacefull" panose="02000500000000000000" pitchFamily="2" charset="-127"/>
                        </a:rPr>
                        <a:t>4</a:t>
                      </a:r>
                      <a:r>
                        <a:rPr lang="en-US" altLang="ko-KR" sz="400" dirty="0">
                          <a:solidFill>
                            <a:sysClr val="windowText" lastClr="000000"/>
                          </a:solidFill>
                          <a:latin typeface="MapoPeacefull" panose="02000500000000000000" pitchFamily="2" charset="-127"/>
                          <a:ea typeface="MapoPeacefull" panose="02000500000000000000" pitchFamily="2" charset="-127"/>
                        </a:rPr>
                        <a:t>9,667</a:t>
                      </a:r>
                      <a:endParaRPr lang="ko-Kore-KR" altLang="en-US" sz="400" dirty="0">
                        <a:solidFill>
                          <a:sysClr val="windowText" lastClr="000000"/>
                        </a:solidFill>
                        <a:latin typeface="MapoPeacefull" panose="02000500000000000000" pitchFamily="2" charset="-127"/>
                        <a:ea typeface="MapoPeacefull" panose="02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400" dirty="0">
                          <a:solidFill>
                            <a:sysClr val="windowText" lastClr="000000"/>
                          </a:solidFill>
                          <a:latin typeface="MapoPeacefull" panose="02000500000000000000" pitchFamily="2" charset="-127"/>
                          <a:ea typeface="MapoPeacefull" panose="02000500000000000000" pitchFamily="2" charset="-127"/>
                        </a:rPr>
                        <a:t>5</a:t>
                      </a:r>
                      <a:r>
                        <a:rPr lang="en-US" altLang="ko-KR" sz="400" dirty="0">
                          <a:solidFill>
                            <a:sysClr val="windowText" lastClr="000000"/>
                          </a:solidFill>
                          <a:latin typeface="MapoPeacefull" panose="02000500000000000000" pitchFamily="2" charset="-127"/>
                          <a:ea typeface="MapoPeacefull" panose="02000500000000000000" pitchFamily="2" charset="-127"/>
                        </a:rPr>
                        <a:t>,194</a:t>
                      </a:r>
                      <a:endParaRPr lang="ko-Kore-KR" altLang="en-US" sz="400" dirty="0">
                        <a:solidFill>
                          <a:sysClr val="windowText" lastClr="000000"/>
                        </a:solidFill>
                        <a:latin typeface="MapoPeacefull" panose="02000500000000000000" pitchFamily="2" charset="-127"/>
                        <a:ea typeface="MapoPeacefull" panose="02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400" b="0" i="0" u="none" strike="noStrike" dirty="0">
                          <a:solidFill>
                            <a:srgbClr val="000000"/>
                          </a:solidFill>
                          <a:effectLst/>
                          <a:latin typeface="MapoPeacefull" panose="02000500000000000000" pitchFamily="2" charset="-127"/>
                          <a:ea typeface="MapoPeacefull" panose="02000500000000000000" pitchFamily="2" charset="-127"/>
                        </a:rPr>
                        <a:t>315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400" b="0" i="0" u="none" strike="noStrike">
                          <a:solidFill>
                            <a:srgbClr val="000000"/>
                          </a:solidFill>
                          <a:effectLst/>
                          <a:latin typeface="MapoPeacefull" panose="02000500000000000000" pitchFamily="2" charset="-127"/>
                          <a:ea typeface="MapoPeacefull" panose="02000500000000000000" pitchFamily="2" charset="-127"/>
                        </a:rPr>
                        <a:t>163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400" b="0" i="0" u="none" strike="noStrike">
                          <a:solidFill>
                            <a:srgbClr val="000000"/>
                          </a:solidFill>
                          <a:effectLst/>
                          <a:latin typeface="MapoPeacefull" panose="02000500000000000000" pitchFamily="2" charset="-127"/>
                          <a:ea typeface="MapoPeacefull" panose="02000500000000000000" pitchFamily="2" charset="-127"/>
                        </a:rPr>
                        <a:t>557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400" b="0" i="0" u="none" strike="noStrike">
                          <a:solidFill>
                            <a:srgbClr val="000000"/>
                          </a:solidFill>
                          <a:effectLst/>
                          <a:latin typeface="MapoPeacefull" panose="02000500000000000000" pitchFamily="2" charset="-127"/>
                          <a:ea typeface="MapoPeacefull" panose="02000500000000000000" pitchFamily="2" charset="-127"/>
                        </a:rPr>
                        <a:t>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400" b="0" i="0" u="none" strike="noStrike" dirty="0">
                          <a:solidFill>
                            <a:srgbClr val="000000"/>
                          </a:solidFill>
                          <a:effectLst/>
                          <a:latin typeface="MapoPeacefull" panose="02000500000000000000" pitchFamily="2" charset="-127"/>
                          <a:ea typeface="MapoPeacefull" panose="02000500000000000000" pitchFamily="2" charset="-127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0023677"/>
                  </a:ext>
                </a:extLst>
              </a:tr>
            </a:tbl>
          </a:graphicData>
        </a:graphic>
      </p:graphicFrame>
      <p:pic>
        <p:nvPicPr>
          <p:cNvPr id="28" name="그림 27" descr="텍스트, 스크린샷, 소프트웨어, 웹 페이지이(가) 표시된 사진&#10;&#10;자동 생성된 설명">
            <a:extLst>
              <a:ext uri="{FF2B5EF4-FFF2-40B4-BE49-F238E27FC236}">
                <a16:creationId xmlns:a16="http://schemas.microsoft.com/office/drawing/2014/main" id="{A450537A-CB00-8095-59EA-E46039638D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628" y="1077822"/>
            <a:ext cx="7056744" cy="2987855"/>
          </a:xfrm>
          <a:prstGeom prst="rect">
            <a:avLst/>
          </a:prstGeom>
        </p:spPr>
      </p:pic>
      <p:sp>
        <p:nvSpPr>
          <p:cNvPr id="290" name="Google Shape;290;p55"/>
          <p:cNvSpPr/>
          <p:nvPr/>
        </p:nvSpPr>
        <p:spPr>
          <a:xfrm rot="10800000" flipH="1">
            <a:off x="7349832" y="549186"/>
            <a:ext cx="885900" cy="167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p55"/>
          <p:cNvSpPr txBox="1">
            <a:spLocks noGrp="1"/>
          </p:cNvSpPr>
          <p:nvPr>
            <p:ph type="ctrTitle" idx="6"/>
          </p:nvPr>
        </p:nvSpPr>
        <p:spPr>
          <a:xfrm>
            <a:off x="2170307" y="390636"/>
            <a:ext cx="6280200" cy="34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dirty="0"/>
              <a:t>객관적인 근거</a:t>
            </a:r>
            <a:endParaRPr dirty="0"/>
          </a:p>
        </p:txBody>
      </p:sp>
      <p:sp>
        <p:nvSpPr>
          <p:cNvPr id="14" name="Google Shape;2238;p89">
            <a:extLst>
              <a:ext uri="{FF2B5EF4-FFF2-40B4-BE49-F238E27FC236}">
                <a16:creationId xmlns:a16="http://schemas.microsoft.com/office/drawing/2014/main" id="{7DCB17CE-5793-38FC-431A-A2BA5543AECE}"/>
              </a:ext>
            </a:extLst>
          </p:cNvPr>
          <p:cNvSpPr/>
          <p:nvPr/>
        </p:nvSpPr>
        <p:spPr>
          <a:xfrm rot="10800000" flipH="1">
            <a:off x="10948096" y="4379473"/>
            <a:ext cx="2226606" cy="88293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5" name="Google Shape;262;p52">
            <a:extLst>
              <a:ext uri="{FF2B5EF4-FFF2-40B4-BE49-F238E27FC236}">
                <a16:creationId xmlns:a16="http://schemas.microsoft.com/office/drawing/2014/main" id="{B8476D93-6684-0A59-2590-B9AF7980D7E0}"/>
              </a:ext>
            </a:extLst>
          </p:cNvPr>
          <p:cNvSpPr/>
          <p:nvPr/>
        </p:nvSpPr>
        <p:spPr>
          <a:xfrm>
            <a:off x="12549765" y="-1351392"/>
            <a:ext cx="2160534" cy="2160534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23BAF8B-74D8-BF58-A10D-407E1C9E2E52}"/>
              </a:ext>
            </a:extLst>
          </p:cNvPr>
          <p:cNvSpPr txBox="1"/>
          <p:nvPr/>
        </p:nvSpPr>
        <p:spPr>
          <a:xfrm>
            <a:off x="358237" y="377669"/>
            <a:ext cx="5876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dirty="0">
                <a:latin typeface="MapoPeacefull" panose="02000500000000000000" pitchFamily="2" charset="-127"/>
                <a:ea typeface="MapoPeacefull" panose="02000500000000000000" pitchFamily="2" charset="-127"/>
              </a:rPr>
              <a:t>2021</a:t>
            </a:r>
            <a:r>
              <a:rPr kumimoji="1" lang="ko-KR" altLang="en-US" sz="1600" dirty="0">
                <a:latin typeface="MapoPeacefull" panose="02000500000000000000" pitchFamily="2" charset="-127"/>
                <a:ea typeface="MapoPeacefull" panose="02000500000000000000" pitchFamily="2" charset="-127"/>
              </a:rPr>
              <a:t>년도 노면상태별 교통사고 통계</a:t>
            </a:r>
            <a:endParaRPr kumimoji="1" lang="ko-Kore-KR" altLang="en-US" sz="1600" dirty="0">
              <a:latin typeface="MapoPeacefull" panose="02000500000000000000" pitchFamily="2" charset="-127"/>
              <a:ea typeface="MapoPeacefull" panose="02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292703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55"/>
          <p:cNvSpPr/>
          <p:nvPr/>
        </p:nvSpPr>
        <p:spPr>
          <a:xfrm rot="10800000" flipH="1">
            <a:off x="7349832" y="549186"/>
            <a:ext cx="885900" cy="167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p55"/>
          <p:cNvSpPr txBox="1">
            <a:spLocks noGrp="1"/>
          </p:cNvSpPr>
          <p:nvPr>
            <p:ph type="ctrTitle" idx="6"/>
          </p:nvPr>
        </p:nvSpPr>
        <p:spPr>
          <a:xfrm>
            <a:off x="2170307" y="390636"/>
            <a:ext cx="6280200" cy="34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dirty="0"/>
              <a:t>객관적인 근거</a:t>
            </a:r>
            <a:endParaRPr dirty="0"/>
          </a:p>
        </p:txBody>
      </p:sp>
      <p:sp>
        <p:nvSpPr>
          <p:cNvPr id="14" name="Google Shape;2238;p89">
            <a:extLst>
              <a:ext uri="{FF2B5EF4-FFF2-40B4-BE49-F238E27FC236}">
                <a16:creationId xmlns:a16="http://schemas.microsoft.com/office/drawing/2014/main" id="{7DCB17CE-5793-38FC-431A-A2BA5543AECE}"/>
              </a:ext>
            </a:extLst>
          </p:cNvPr>
          <p:cNvSpPr/>
          <p:nvPr/>
        </p:nvSpPr>
        <p:spPr>
          <a:xfrm rot="10800000" flipH="1">
            <a:off x="10948096" y="4379473"/>
            <a:ext cx="2226606" cy="88293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5" name="Google Shape;262;p52">
            <a:extLst>
              <a:ext uri="{FF2B5EF4-FFF2-40B4-BE49-F238E27FC236}">
                <a16:creationId xmlns:a16="http://schemas.microsoft.com/office/drawing/2014/main" id="{B8476D93-6684-0A59-2590-B9AF7980D7E0}"/>
              </a:ext>
            </a:extLst>
          </p:cNvPr>
          <p:cNvSpPr/>
          <p:nvPr/>
        </p:nvSpPr>
        <p:spPr>
          <a:xfrm>
            <a:off x="12549765" y="-1351392"/>
            <a:ext cx="2160534" cy="2160534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23BAF8B-74D8-BF58-A10D-407E1C9E2E52}"/>
              </a:ext>
            </a:extLst>
          </p:cNvPr>
          <p:cNvSpPr txBox="1"/>
          <p:nvPr/>
        </p:nvSpPr>
        <p:spPr>
          <a:xfrm>
            <a:off x="358237" y="377669"/>
            <a:ext cx="5876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dirty="0">
                <a:latin typeface="MapoPeacefull" panose="02000500000000000000" pitchFamily="2" charset="-127"/>
                <a:ea typeface="MapoPeacefull" panose="02000500000000000000" pitchFamily="2" charset="-127"/>
              </a:rPr>
              <a:t>2021</a:t>
            </a:r>
            <a:r>
              <a:rPr kumimoji="1" lang="ko-KR" altLang="en-US" sz="1600" dirty="0">
                <a:latin typeface="MapoPeacefull" panose="02000500000000000000" pitchFamily="2" charset="-127"/>
                <a:ea typeface="MapoPeacefull" panose="02000500000000000000" pitchFamily="2" charset="-127"/>
              </a:rPr>
              <a:t>년도 노면상태별 교통사고 통계</a:t>
            </a:r>
            <a:endParaRPr kumimoji="1" lang="ko-Kore-KR" altLang="en-US" sz="1600" dirty="0">
              <a:latin typeface="MapoPeacefull" panose="02000500000000000000" pitchFamily="2" charset="-127"/>
              <a:ea typeface="MapoPeacefull" panose="02000500000000000000" pitchFamily="2" charset="-127"/>
            </a:endParaRPr>
          </a:p>
        </p:txBody>
      </p:sp>
      <p:graphicFrame>
        <p:nvGraphicFramePr>
          <p:cNvPr id="6" name="표 2">
            <a:extLst>
              <a:ext uri="{FF2B5EF4-FFF2-40B4-BE49-F238E27FC236}">
                <a16:creationId xmlns:a16="http://schemas.microsoft.com/office/drawing/2014/main" id="{185C0499-2847-4B0B-AD4C-3D5A782BD0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6164556"/>
              </p:ext>
            </p:extLst>
          </p:nvPr>
        </p:nvGraphicFramePr>
        <p:xfrm>
          <a:off x="811945" y="1091458"/>
          <a:ext cx="7520110" cy="2387145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1007166">
                  <a:extLst>
                    <a:ext uri="{9D8B030D-6E8A-4147-A177-3AD203B41FA5}">
                      <a16:colId xmlns:a16="http://schemas.microsoft.com/office/drawing/2014/main" val="1512343601"/>
                    </a:ext>
                  </a:extLst>
                </a:gridCol>
                <a:gridCol w="814118">
                  <a:extLst>
                    <a:ext uri="{9D8B030D-6E8A-4147-A177-3AD203B41FA5}">
                      <a16:colId xmlns:a16="http://schemas.microsoft.com/office/drawing/2014/main" val="3610057936"/>
                    </a:ext>
                  </a:extLst>
                </a:gridCol>
                <a:gridCol w="814118">
                  <a:extLst>
                    <a:ext uri="{9D8B030D-6E8A-4147-A177-3AD203B41FA5}">
                      <a16:colId xmlns:a16="http://schemas.microsoft.com/office/drawing/2014/main" val="1723714795"/>
                    </a:ext>
                  </a:extLst>
                </a:gridCol>
                <a:gridCol w="814118">
                  <a:extLst>
                    <a:ext uri="{9D8B030D-6E8A-4147-A177-3AD203B41FA5}">
                      <a16:colId xmlns:a16="http://schemas.microsoft.com/office/drawing/2014/main" val="3533854483"/>
                    </a:ext>
                  </a:extLst>
                </a:gridCol>
                <a:gridCol w="814118">
                  <a:extLst>
                    <a:ext uri="{9D8B030D-6E8A-4147-A177-3AD203B41FA5}">
                      <a16:colId xmlns:a16="http://schemas.microsoft.com/office/drawing/2014/main" val="1258545266"/>
                    </a:ext>
                  </a:extLst>
                </a:gridCol>
                <a:gridCol w="814118">
                  <a:extLst>
                    <a:ext uri="{9D8B030D-6E8A-4147-A177-3AD203B41FA5}">
                      <a16:colId xmlns:a16="http://schemas.microsoft.com/office/drawing/2014/main" val="1069294700"/>
                    </a:ext>
                  </a:extLst>
                </a:gridCol>
                <a:gridCol w="814118">
                  <a:extLst>
                    <a:ext uri="{9D8B030D-6E8A-4147-A177-3AD203B41FA5}">
                      <a16:colId xmlns:a16="http://schemas.microsoft.com/office/drawing/2014/main" val="587859219"/>
                    </a:ext>
                  </a:extLst>
                </a:gridCol>
                <a:gridCol w="814118">
                  <a:extLst>
                    <a:ext uri="{9D8B030D-6E8A-4147-A177-3AD203B41FA5}">
                      <a16:colId xmlns:a16="http://schemas.microsoft.com/office/drawing/2014/main" val="2367615885"/>
                    </a:ext>
                  </a:extLst>
                </a:gridCol>
                <a:gridCol w="814118">
                  <a:extLst>
                    <a:ext uri="{9D8B030D-6E8A-4147-A177-3AD203B41FA5}">
                      <a16:colId xmlns:a16="http://schemas.microsoft.com/office/drawing/2014/main" val="3899470533"/>
                    </a:ext>
                  </a:extLst>
                </a:gridCol>
              </a:tblGrid>
              <a:tr h="477429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200" dirty="0">
                          <a:solidFill>
                            <a:sysClr val="windowText" lastClr="000000"/>
                          </a:solidFill>
                          <a:latin typeface="MapoPeacefull" panose="02000500000000000000" pitchFamily="2" charset="-127"/>
                          <a:ea typeface="MapoPeacefull" panose="02000500000000000000" pitchFamily="2" charset="-127"/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6D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200" dirty="0">
                          <a:solidFill>
                            <a:sysClr val="windowText" lastClr="000000"/>
                          </a:solidFill>
                          <a:latin typeface="MapoPeacefull" panose="02000500000000000000" pitchFamily="2" charset="-127"/>
                          <a:ea typeface="MapoPeacefull" panose="02000500000000000000" pitchFamily="2" charset="-127"/>
                        </a:rPr>
                        <a:t>합계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6D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200" dirty="0">
                          <a:solidFill>
                            <a:sysClr val="windowText" lastClr="000000"/>
                          </a:solidFill>
                          <a:latin typeface="MapoPeacefull" panose="02000500000000000000" pitchFamily="2" charset="-127"/>
                          <a:ea typeface="MapoPeacefull" panose="02000500000000000000" pitchFamily="2" charset="-127"/>
                        </a:rPr>
                        <a:t>건조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6D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200" dirty="0">
                          <a:solidFill>
                            <a:sysClr val="windowText" lastClr="000000"/>
                          </a:solidFill>
                          <a:latin typeface="MapoPeacefull" panose="02000500000000000000" pitchFamily="2" charset="-127"/>
                          <a:ea typeface="MapoPeacefull" panose="02000500000000000000" pitchFamily="2" charset="-127"/>
                        </a:rPr>
                        <a:t>젖음</a:t>
                      </a:r>
                      <a:r>
                        <a:rPr lang="en-US" altLang="ko-Kore-KR" sz="1200" dirty="0">
                          <a:solidFill>
                            <a:sysClr val="windowText" lastClr="000000"/>
                          </a:solidFill>
                          <a:latin typeface="MapoPeacefull" panose="02000500000000000000" pitchFamily="2" charset="-127"/>
                          <a:ea typeface="MapoPeacefull" panose="02000500000000000000" pitchFamily="2" charset="-127"/>
                        </a:rPr>
                        <a:t>/</a:t>
                      </a:r>
                      <a:r>
                        <a:rPr lang="ko-KR" altLang="en-US" sz="1200" dirty="0">
                          <a:solidFill>
                            <a:sysClr val="windowText" lastClr="000000"/>
                          </a:solidFill>
                          <a:latin typeface="MapoPeacefull" panose="02000500000000000000" pitchFamily="2" charset="-127"/>
                          <a:ea typeface="MapoPeacefull" panose="02000500000000000000" pitchFamily="2" charset="-127"/>
                        </a:rPr>
                        <a:t>습기</a:t>
                      </a:r>
                      <a:endParaRPr lang="ko-Kore-KR" altLang="en-US" sz="1200" dirty="0">
                        <a:solidFill>
                          <a:sysClr val="windowText" lastClr="000000"/>
                        </a:solidFill>
                        <a:latin typeface="MapoPeacefull" panose="02000500000000000000" pitchFamily="2" charset="-127"/>
                        <a:ea typeface="MapoPeacefull" panose="02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6D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200" dirty="0">
                          <a:solidFill>
                            <a:sysClr val="windowText" lastClr="000000"/>
                          </a:solidFill>
                          <a:latin typeface="MapoPeacefull" panose="02000500000000000000" pitchFamily="2" charset="-127"/>
                          <a:ea typeface="MapoPeacefull" panose="02000500000000000000" pitchFamily="2" charset="-127"/>
                        </a:rPr>
                        <a:t>서리</a:t>
                      </a:r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MapoPeacefull" panose="02000500000000000000" pitchFamily="2" charset="-127"/>
                          <a:ea typeface="MapoPeacefull" panose="02000500000000000000" pitchFamily="2" charset="-127"/>
                        </a:rPr>
                        <a:t>/</a:t>
                      </a:r>
                      <a:r>
                        <a:rPr lang="ko-KR" altLang="en-US" sz="1200" dirty="0">
                          <a:solidFill>
                            <a:sysClr val="windowText" lastClr="000000"/>
                          </a:solidFill>
                          <a:latin typeface="MapoPeacefull" panose="02000500000000000000" pitchFamily="2" charset="-127"/>
                          <a:ea typeface="MapoPeacefull" panose="02000500000000000000" pitchFamily="2" charset="-127"/>
                        </a:rPr>
                        <a:t>결빙</a:t>
                      </a:r>
                      <a:endParaRPr lang="ko-Kore-KR" altLang="en-US" sz="1200" dirty="0">
                        <a:solidFill>
                          <a:sysClr val="windowText" lastClr="000000"/>
                        </a:solidFill>
                        <a:latin typeface="MapoPeacefull" panose="02000500000000000000" pitchFamily="2" charset="-127"/>
                        <a:ea typeface="MapoPeacefull" panose="02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6D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200" dirty="0">
                          <a:solidFill>
                            <a:sysClr val="windowText" lastClr="000000"/>
                          </a:solidFill>
                          <a:latin typeface="MapoPeacefull" panose="02000500000000000000" pitchFamily="2" charset="-127"/>
                          <a:ea typeface="MapoPeacefull" panose="02000500000000000000" pitchFamily="2" charset="-127"/>
                        </a:rPr>
                        <a:t>적설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6D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200" dirty="0">
                          <a:solidFill>
                            <a:sysClr val="windowText" lastClr="000000"/>
                          </a:solidFill>
                          <a:latin typeface="MapoPeacefull" panose="02000500000000000000" pitchFamily="2" charset="-127"/>
                          <a:ea typeface="MapoPeacefull" panose="02000500000000000000" pitchFamily="2" charset="-127"/>
                        </a:rPr>
                        <a:t>기타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6D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200" dirty="0">
                          <a:solidFill>
                            <a:sysClr val="windowText" lastClr="000000"/>
                          </a:solidFill>
                          <a:latin typeface="MapoPeacefull" panose="02000500000000000000" pitchFamily="2" charset="-127"/>
                          <a:ea typeface="MapoPeacefull" panose="02000500000000000000" pitchFamily="2" charset="-127"/>
                        </a:rPr>
                        <a:t>침수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6D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200" dirty="0">
                          <a:solidFill>
                            <a:sysClr val="windowText" lastClr="000000"/>
                          </a:solidFill>
                          <a:latin typeface="MapoPeacefull" panose="02000500000000000000" pitchFamily="2" charset="-127"/>
                          <a:ea typeface="MapoPeacefull" panose="02000500000000000000" pitchFamily="2" charset="-127"/>
                        </a:rPr>
                        <a:t>해빙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6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8968713"/>
                  </a:ext>
                </a:extLst>
              </a:tr>
              <a:tr h="477429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200" dirty="0">
                          <a:solidFill>
                            <a:sysClr val="windowText" lastClr="000000"/>
                          </a:solidFill>
                          <a:latin typeface="MapoPeacefull" panose="02000500000000000000" pitchFamily="2" charset="-127"/>
                          <a:ea typeface="MapoPeacefull" panose="02000500000000000000" pitchFamily="2" charset="-127"/>
                        </a:rPr>
                        <a:t>사고건수</a:t>
                      </a:r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MapoPeacefull" panose="02000500000000000000" pitchFamily="2" charset="-127"/>
                          <a:ea typeface="MapoPeacefull" panose="02000500000000000000" pitchFamily="2" charset="-127"/>
                        </a:rPr>
                        <a:t>[</a:t>
                      </a:r>
                      <a:r>
                        <a:rPr lang="ko-KR" altLang="en-US" sz="1200" dirty="0">
                          <a:solidFill>
                            <a:sysClr val="windowText" lastClr="000000"/>
                          </a:solidFill>
                          <a:latin typeface="MapoPeacefull" panose="02000500000000000000" pitchFamily="2" charset="-127"/>
                          <a:ea typeface="MapoPeacefull" panose="02000500000000000000" pitchFamily="2" charset="-127"/>
                        </a:rPr>
                        <a:t>건</a:t>
                      </a:r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MapoPeacefull" panose="02000500000000000000" pitchFamily="2" charset="-127"/>
                          <a:ea typeface="MapoPeacefull" panose="02000500000000000000" pitchFamily="2" charset="-127"/>
                        </a:rPr>
                        <a:t>]</a:t>
                      </a:r>
                      <a:endParaRPr lang="ko-Kore-KR" altLang="en-US" sz="1200" dirty="0">
                        <a:solidFill>
                          <a:sysClr val="windowText" lastClr="000000"/>
                        </a:solidFill>
                        <a:latin typeface="MapoPeacefull" panose="02000500000000000000" pitchFamily="2" charset="-127"/>
                        <a:ea typeface="MapoPeacefull" panose="02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6D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>
                          <a:solidFill>
                            <a:sysClr val="windowText" lastClr="000000"/>
                          </a:solidFill>
                          <a:latin typeface="MapoPeacefull" panose="02000500000000000000" pitchFamily="2" charset="-127"/>
                          <a:ea typeface="MapoPeacefull" panose="02000500000000000000" pitchFamily="2" charset="-127"/>
                        </a:rPr>
                        <a:t>2</a:t>
                      </a:r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MapoPeacefull" panose="02000500000000000000" pitchFamily="2" charset="-127"/>
                          <a:ea typeface="MapoPeacefull" panose="02000500000000000000" pitchFamily="2" charset="-127"/>
                        </a:rPr>
                        <a:t>03,130</a:t>
                      </a:r>
                      <a:endParaRPr lang="ko-Kore-KR" altLang="en-US" sz="1200" dirty="0">
                        <a:solidFill>
                          <a:sysClr val="windowText" lastClr="000000"/>
                        </a:solidFill>
                        <a:latin typeface="MapoPeacefull" panose="02000500000000000000" pitchFamily="2" charset="-127"/>
                        <a:ea typeface="MapoPeacefull" panose="02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>
                          <a:solidFill>
                            <a:sysClr val="windowText" lastClr="000000"/>
                          </a:solidFill>
                          <a:latin typeface="MapoPeacefull" panose="02000500000000000000" pitchFamily="2" charset="-127"/>
                          <a:ea typeface="MapoPeacefull" panose="02000500000000000000" pitchFamily="2" charset="-127"/>
                        </a:rPr>
                        <a:t>1</a:t>
                      </a:r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MapoPeacefull" panose="02000500000000000000" pitchFamily="2" charset="-127"/>
                          <a:ea typeface="MapoPeacefull" panose="02000500000000000000" pitchFamily="2" charset="-127"/>
                        </a:rPr>
                        <a:t>80,852</a:t>
                      </a:r>
                      <a:endParaRPr lang="ko-Kore-KR" altLang="en-US" sz="1200" dirty="0">
                        <a:solidFill>
                          <a:sysClr val="windowText" lastClr="000000"/>
                        </a:solidFill>
                        <a:latin typeface="MapoPeacefull" panose="02000500000000000000" pitchFamily="2" charset="-127"/>
                        <a:ea typeface="MapoPeacefull" panose="02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>
                          <a:solidFill>
                            <a:sysClr val="windowText" lastClr="000000"/>
                          </a:solidFill>
                          <a:latin typeface="MapoPeacefull" panose="02000500000000000000" pitchFamily="2" charset="-127"/>
                          <a:ea typeface="MapoPeacefull" panose="02000500000000000000" pitchFamily="2" charset="-127"/>
                        </a:rPr>
                        <a:t>1</a:t>
                      </a:r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MapoPeacefull" panose="02000500000000000000" pitchFamily="2" charset="-127"/>
                          <a:ea typeface="MapoPeacefull" panose="02000500000000000000" pitchFamily="2" charset="-127"/>
                        </a:rPr>
                        <a:t>7,932</a:t>
                      </a:r>
                      <a:endParaRPr lang="ko-Kore-KR" altLang="en-US" sz="1200" dirty="0">
                        <a:solidFill>
                          <a:sysClr val="windowText" lastClr="000000"/>
                        </a:solidFill>
                        <a:latin typeface="MapoPeacefull" panose="02000500000000000000" pitchFamily="2" charset="-127"/>
                        <a:ea typeface="MapoPeacefull" panose="02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MapoPeacefull" panose="02000500000000000000" pitchFamily="2" charset="-127"/>
                          <a:ea typeface="MapoPeacefull" panose="02000500000000000000" pitchFamily="2" charset="-127"/>
                        </a:rPr>
                        <a:t>1,204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MapoPeacefull" panose="02000500000000000000" pitchFamily="2" charset="-127"/>
                          <a:ea typeface="MapoPeacefull" panose="02000500000000000000" pitchFamily="2" charset="-127"/>
                        </a:rPr>
                        <a:t>795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200" b="0" i="0" u="none" strike="noStrike">
                          <a:solidFill>
                            <a:srgbClr val="000000"/>
                          </a:solidFill>
                          <a:effectLst/>
                          <a:latin typeface="MapoPeacefull" panose="02000500000000000000" pitchFamily="2" charset="-127"/>
                          <a:ea typeface="MapoPeacefull" panose="02000500000000000000" pitchFamily="2" charset="-127"/>
                        </a:rPr>
                        <a:t>2,210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200" b="0" i="0" u="none" strike="noStrike">
                          <a:solidFill>
                            <a:srgbClr val="000000"/>
                          </a:solidFill>
                          <a:effectLst/>
                          <a:latin typeface="MapoPeacefull" panose="02000500000000000000" pitchFamily="2" charset="-127"/>
                          <a:ea typeface="MapoPeacefull" panose="02000500000000000000" pitchFamily="2" charset="-127"/>
                        </a:rPr>
                        <a:t>25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200" b="0" i="0" u="none" strike="noStrike">
                          <a:solidFill>
                            <a:srgbClr val="000000"/>
                          </a:solidFill>
                          <a:effectLst/>
                          <a:latin typeface="MapoPeacefull" panose="02000500000000000000" pitchFamily="2" charset="-127"/>
                          <a:ea typeface="MapoPeacefull" panose="02000500000000000000" pitchFamily="2" charset="-127"/>
                        </a:rPr>
                        <a:t>12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212211"/>
                  </a:ext>
                </a:extLst>
              </a:tr>
              <a:tr h="477429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200" dirty="0">
                          <a:solidFill>
                            <a:sysClr val="windowText" lastClr="000000"/>
                          </a:solidFill>
                          <a:latin typeface="MapoPeacefull" panose="02000500000000000000" pitchFamily="2" charset="-127"/>
                          <a:ea typeface="MapoPeacefull" panose="02000500000000000000" pitchFamily="2" charset="-127"/>
                        </a:rPr>
                        <a:t>사망자수</a:t>
                      </a:r>
                      <a:r>
                        <a:rPr lang="en-US" altLang="ko-Kore-KR" sz="1200" dirty="0">
                          <a:solidFill>
                            <a:sysClr val="windowText" lastClr="000000"/>
                          </a:solidFill>
                          <a:latin typeface="MapoPeacefull" panose="02000500000000000000" pitchFamily="2" charset="-127"/>
                          <a:ea typeface="MapoPeacefull" panose="02000500000000000000" pitchFamily="2" charset="-127"/>
                        </a:rPr>
                        <a:t>[</a:t>
                      </a:r>
                      <a:r>
                        <a:rPr lang="ko-KR" altLang="en-US" sz="1200" dirty="0">
                          <a:solidFill>
                            <a:sysClr val="windowText" lastClr="000000"/>
                          </a:solidFill>
                          <a:latin typeface="MapoPeacefull" panose="02000500000000000000" pitchFamily="2" charset="-127"/>
                          <a:ea typeface="MapoPeacefull" panose="02000500000000000000" pitchFamily="2" charset="-127"/>
                        </a:rPr>
                        <a:t>명</a:t>
                      </a:r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MapoPeacefull" panose="02000500000000000000" pitchFamily="2" charset="-127"/>
                          <a:ea typeface="MapoPeacefull" panose="02000500000000000000" pitchFamily="2" charset="-127"/>
                        </a:rPr>
                        <a:t>]</a:t>
                      </a:r>
                      <a:endParaRPr lang="ko-Kore-KR" altLang="en-US" sz="1200" dirty="0">
                        <a:solidFill>
                          <a:sysClr val="windowText" lastClr="000000"/>
                        </a:solidFill>
                        <a:latin typeface="MapoPeacefull" panose="02000500000000000000" pitchFamily="2" charset="-127"/>
                        <a:ea typeface="MapoPeacefull" panose="02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6D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>
                          <a:solidFill>
                            <a:sysClr val="windowText" lastClr="000000"/>
                          </a:solidFill>
                          <a:latin typeface="MapoPeacefull" panose="02000500000000000000" pitchFamily="2" charset="-127"/>
                          <a:ea typeface="MapoPeacefull" panose="02000500000000000000" pitchFamily="2" charset="-127"/>
                        </a:rPr>
                        <a:t>2</a:t>
                      </a:r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MapoPeacefull" panose="02000500000000000000" pitchFamily="2" charset="-127"/>
                          <a:ea typeface="MapoPeacefull" panose="02000500000000000000" pitchFamily="2" charset="-127"/>
                        </a:rPr>
                        <a:t>,916</a:t>
                      </a:r>
                      <a:endParaRPr lang="ko-Kore-KR" altLang="en-US" sz="1200" dirty="0">
                        <a:solidFill>
                          <a:sysClr val="windowText" lastClr="000000"/>
                        </a:solidFill>
                        <a:latin typeface="MapoPeacefull" panose="02000500000000000000" pitchFamily="2" charset="-127"/>
                        <a:ea typeface="MapoPeacefull" panose="02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>
                          <a:solidFill>
                            <a:sysClr val="windowText" lastClr="000000"/>
                          </a:solidFill>
                          <a:latin typeface="MapoPeacefull" panose="02000500000000000000" pitchFamily="2" charset="-127"/>
                          <a:ea typeface="MapoPeacefull" panose="02000500000000000000" pitchFamily="2" charset="-127"/>
                        </a:rPr>
                        <a:t>2</a:t>
                      </a:r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MapoPeacefull" panose="02000500000000000000" pitchFamily="2" charset="-127"/>
                          <a:ea typeface="MapoPeacefull" panose="02000500000000000000" pitchFamily="2" charset="-127"/>
                        </a:rPr>
                        <a:t>,449</a:t>
                      </a:r>
                      <a:endParaRPr lang="ko-Kore-KR" altLang="en-US" sz="1200" dirty="0">
                        <a:solidFill>
                          <a:sysClr val="windowText" lastClr="000000"/>
                        </a:solidFill>
                        <a:latin typeface="MapoPeacefull" panose="02000500000000000000" pitchFamily="2" charset="-127"/>
                        <a:ea typeface="MapoPeacefull" panose="02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>
                          <a:solidFill>
                            <a:sysClr val="windowText" lastClr="000000"/>
                          </a:solidFill>
                          <a:latin typeface="MapoPeacefull" panose="02000500000000000000" pitchFamily="2" charset="-127"/>
                          <a:ea typeface="MapoPeacefull" panose="02000500000000000000" pitchFamily="2" charset="-127"/>
                        </a:rPr>
                        <a:t>4</a:t>
                      </a:r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MapoPeacefull" panose="02000500000000000000" pitchFamily="2" charset="-127"/>
                          <a:ea typeface="MapoPeacefull" panose="02000500000000000000" pitchFamily="2" charset="-127"/>
                        </a:rPr>
                        <a:t>03</a:t>
                      </a:r>
                      <a:endParaRPr lang="ko-Kore-KR" altLang="en-US" sz="1200" dirty="0">
                        <a:solidFill>
                          <a:sysClr val="windowText" lastClr="000000"/>
                        </a:solidFill>
                        <a:latin typeface="MapoPeacefull" panose="02000500000000000000" pitchFamily="2" charset="-127"/>
                        <a:ea typeface="MapoPeacefull" panose="02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200" b="0" i="0" u="none" strike="noStrike">
                          <a:solidFill>
                            <a:srgbClr val="000000"/>
                          </a:solidFill>
                          <a:effectLst/>
                          <a:latin typeface="MapoPeacefull" panose="02000500000000000000" pitchFamily="2" charset="-127"/>
                          <a:ea typeface="MapoPeacefull" panose="02000500000000000000" pitchFamily="2" charset="-127"/>
                        </a:rPr>
                        <a:t>22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MapoPeacefull" panose="02000500000000000000" pitchFamily="2" charset="-127"/>
                          <a:ea typeface="MapoPeacefull" panose="02000500000000000000" pitchFamily="2" charset="-127"/>
                        </a:rPr>
                        <a:t>11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MapoPeacefull" panose="02000500000000000000" pitchFamily="2" charset="-127"/>
                          <a:ea typeface="MapoPeacefull" panose="02000500000000000000" pitchFamily="2" charset="-127"/>
                        </a:rPr>
                        <a:t>30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MapoPeacefull" panose="02000500000000000000" pitchFamily="2" charset="-127"/>
                          <a:ea typeface="MapoPeacefull" panose="02000500000000000000" pitchFamily="2" charset="-127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200" b="0" i="0" u="none" strike="noStrike">
                          <a:solidFill>
                            <a:srgbClr val="000000"/>
                          </a:solidFill>
                          <a:effectLst/>
                          <a:latin typeface="MapoPeacefull" panose="02000500000000000000" pitchFamily="2" charset="-127"/>
                          <a:ea typeface="MapoPeacefull" panose="02000500000000000000" pitchFamily="2" charset="-127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8733389"/>
                  </a:ext>
                </a:extLst>
              </a:tr>
              <a:tr h="477429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200" dirty="0">
                          <a:solidFill>
                            <a:sysClr val="windowText" lastClr="000000"/>
                          </a:solidFill>
                          <a:latin typeface="MapoPeacefull" panose="02000500000000000000" pitchFamily="2" charset="-127"/>
                          <a:ea typeface="MapoPeacefull" panose="02000500000000000000" pitchFamily="2" charset="-127"/>
                        </a:rPr>
                        <a:t>부상자수</a:t>
                      </a:r>
                      <a:r>
                        <a:rPr lang="en-US" altLang="ko-Kore-KR" sz="1200" dirty="0">
                          <a:solidFill>
                            <a:sysClr val="windowText" lastClr="000000"/>
                          </a:solidFill>
                          <a:latin typeface="MapoPeacefull" panose="02000500000000000000" pitchFamily="2" charset="-127"/>
                          <a:ea typeface="MapoPeacefull" panose="02000500000000000000" pitchFamily="2" charset="-127"/>
                        </a:rPr>
                        <a:t>[</a:t>
                      </a:r>
                      <a:r>
                        <a:rPr lang="ko-KR" altLang="en-US" sz="1200" dirty="0">
                          <a:solidFill>
                            <a:sysClr val="windowText" lastClr="000000"/>
                          </a:solidFill>
                          <a:latin typeface="MapoPeacefull" panose="02000500000000000000" pitchFamily="2" charset="-127"/>
                          <a:ea typeface="MapoPeacefull" panose="02000500000000000000" pitchFamily="2" charset="-127"/>
                        </a:rPr>
                        <a:t>명</a:t>
                      </a:r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MapoPeacefull" panose="02000500000000000000" pitchFamily="2" charset="-127"/>
                          <a:ea typeface="MapoPeacefull" panose="02000500000000000000" pitchFamily="2" charset="-127"/>
                        </a:rPr>
                        <a:t>]</a:t>
                      </a:r>
                      <a:endParaRPr lang="ko-Kore-KR" altLang="en-US" sz="1200" dirty="0">
                        <a:solidFill>
                          <a:sysClr val="windowText" lastClr="000000"/>
                        </a:solidFill>
                        <a:latin typeface="MapoPeacefull" panose="02000500000000000000" pitchFamily="2" charset="-127"/>
                        <a:ea typeface="MapoPeacefull" panose="02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6D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>
                          <a:solidFill>
                            <a:sysClr val="windowText" lastClr="000000"/>
                          </a:solidFill>
                          <a:latin typeface="MapoPeacefull" panose="02000500000000000000" pitchFamily="2" charset="-127"/>
                          <a:ea typeface="MapoPeacefull" panose="02000500000000000000" pitchFamily="2" charset="-127"/>
                        </a:rPr>
                        <a:t>2</a:t>
                      </a:r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MapoPeacefull" panose="02000500000000000000" pitchFamily="2" charset="-127"/>
                          <a:ea typeface="MapoPeacefull" panose="02000500000000000000" pitchFamily="2" charset="-127"/>
                        </a:rPr>
                        <a:t>91,608</a:t>
                      </a:r>
                      <a:endParaRPr lang="ko-Kore-KR" altLang="en-US" sz="1200" dirty="0">
                        <a:solidFill>
                          <a:sysClr val="windowText" lastClr="000000"/>
                        </a:solidFill>
                        <a:latin typeface="MapoPeacefull" panose="02000500000000000000" pitchFamily="2" charset="-127"/>
                        <a:ea typeface="MapoPeacefull" panose="02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>
                          <a:solidFill>
                            <a:sysClr val="windowText" lastClr="000000"/>
                          </a:solidFill>
                          <a:latin typeface="MapoPeacefull" panose="02000500000000000000" pitchFamily="2" charset="-127"/>
                          <a:ea typeface="MapoPeacefull" panose="02000500000000000000" pitchFamily="2" charset="-127"/>
                        </a:rPr>
                        <a:t>2</a:t>
                      </a:r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MapoPeacefull" panose="02000500000000000000" pitchFamily="2" charset="-127"/>
                          <a:ea typeface="MapoPeacefull" panose="02000500000000000000" pitchFamily="2" charset="-127"/>
                        </a:rPr>
                        <a:t>59,411</a:t>
                      </a:r>
                      <a:endParaRPr lang="ko-Kore-KR" altLang="en-US" sz="1200" dirty="0">
                        <a:solidFill>
                          <a:sysClr val="windowText" lastClr="000000"/>
                        </a:solidFill>
                        <a:latin typeface="MapoPeacefull" panose="02000500000000000000" pitchFamily="2" charset="-127"/>
                        <a:ea typeface="MapoPeacefull" panose="02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>
                          <a:solidFill>
                            <a:sysClr val="windowText" lastClr="000000"/>
                          </a:solidFill>
                          <a:latin typeface="MapoPeacefull" panose="02000500000000000000" pitchFamily="2" charset="-127"/>
                          <a:ea typeface="MapoPeacefull" panose="02000500000000000000" pitchFamily="2" charset="-127"/>
                        </a:rPr>
                        <a:t>2</a:t>
                      </a:r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MapoPeacefull" panose="02000500000000000000" pitchFamily="2" charset="-127"/>
                          <a:ea typeface="MapoPeacefull" panose="02000500000000000000" pitchFamily="2" charset="-127"/>
                        </a:rPr>
                        <a:t>5,916</a:t>
                      </a:r>
                      <a:endParaRPr lang="ko-Kore-KR" altLang="en-US" sz="1200" dirty="0">
                        <a:solidFill>
                          <a:sysClr val="windowText" lastClr="000000"/>
                        </a:solidFill>
                        <a:latin typeface="MapoPeacefull" panose="02000500000000000000" pitchFamily="2" charset="-127"/>
                        <a:ea typeface="MapoPeacefull" panose="02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200" b="0" i="0" u="none" strike="noStrike">
                          <a:solidFill>
                            <a:srgbClr val="000000"/>
                          </a:solidFill>
                          <a:effectLst/>
                          <a:latin typeface="MapoPeacefull" panose="02000500000000000000" pitchFamily="2" charset="-127"/>
                          <a:ea typeface="MapoPeacefull" panose="02000500000000000000" pitchFamily="2" charset="-127"/>
                        </a:rPr>
                        <a:t>1,870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200" b="0" i="0" u="none" strike="noStrike">
                          <a:solidFill>
                            <a:srgbClr val="000000"/>
                          </a:solidFill>
                          <a:effectLst/>
                          <a:latin typeface="MapoPeacefull" panose="02000500000000000000" pitchFamily="2" charset="-127"/>
                          <a:ea typeface="MapoPeacefull" panose="02000500000000000000" pitchFamily="2" charset="-127"/>
                        </a:rPr>
                        <a:t>1,269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MapoPeacefull" panose="02000500000000000000" pitchFamily="2" charset="-127"/>
                          <a:ea typeface="MapoPeacefull" panose="02000500000000000000" pitchFamily="2" charset="-127"/>
                        </a:rPr>
                        <a:t>3,089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MapoPeacefull" panose="02000500000000000000" pitchFamily="2" charset="-127"/>
                          <a:ea typeface="MapoPeacefull" panose="02000500000000000000" pitchFamily="2" charset="-127"/>
                        </a:rPr>
                        <a:t>36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MapoPeacefull" panose="02000500000000000000" pitchFamily="2" charset="-127"/>
                          <a:ea typeface="MapoPeacefull" panose="02000500000000000000" pitchFamily="2" charset="-127"/>
                        </a:rPr>
                        <a:t>17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615054"/>
                  </a:ext>
                </a:extLst>
              </a:tr>
              <a:tr h="477429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solidFill>
                            <a:sysClr val="windowText" lastClr="000000"/>
                          </a:solidFill>
                          <a:latin typeface="MapoPeacefull" panose="02000500000000000000" pitchFamily="2" charset="-127"/>
                          <a:ea typeface="MapoPeacefull" panose="02000500000000000000" pitchFamily="2" charset="-127"/>
                        </a:rPr>
                        <a:t>중상자</a:t>
                      </a:r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MapoPeacefull" panose="02000500000000000000" pitchFamily="2" charset="-127"/>
                          <a:ea typeface="MapoPeacefull" panose="02000500000000000000" pitchFamily="2" charset="-127"/>
                        </a:rPr>
                        <a:t>[</a:t>
                      </a:r>
                      <a:r>
                        <a:rPr lang="ko-KR" altLang="en-US" sz="1200" dirty="0">
                          <a:solidFill>
                            <a:sysClr val="windowText" lastClr="000000"/>
                          </a:solidFill>
                          <a:latin typeface="MapoPeacefull" panose="02000500000000000000" pitchFamily="2" charset="-127"/>
                          <a:ea typeface="MapoPeacefull" panose="02000500000000000000" pitchFamily="2" charset="-127"/>
                        </a:rPr>
                        <a:t>명</a:t>
                      </a:r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MapoPeacefull" panose="02000500000000000000" pitchFamily="2" charset="-127"/>
                          <a:ea typeface="MapoPeacefull" panose="02000500000000000000" pitchFamily="2" charset="-127"/>
                        </a:rPr>
                        <a:t>]</a:t>
                      </a:r>
                      <a:endParaRPr lang="ko-Kore-KR" altLang="en-US" sz="1200" dirty="0">
                        <a:solidFill>
                          <a:sysClr val="windowText" lastClr="000000"/>
                        </a:solidFill>
                        <a:latin typeface="MapoPeacefull" panose="02000500000000000000" pitchFamily="2" charset="-127"/>
                        <a:ea typeface="MapoPeacefull" panose="02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6D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>
                          <a:solidFill>
                            <a:sysClr val="windowText" lastClr="000000"/>
                          </a:solidFill>
                          <a:latin typeface="MapoPeacefull" panose="02000500000000000000" pitchFamily="2" charset="-127"/>
                          <a:ea typeface="MapoPeacefull" panose="02000500000000000000" pitchFamily="2" charset="-127"/>
                        </a:rPr>
                        <a:t>5</a:t>
                      </a:r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MapoPeacefull" panose="02000500000000000000" pitchFamily="2" charset="-127"/>
                          <a:ea typeface="MapoPeacefull" panose="02000500000000000000" pitchFamily="2" charset="-127"/>
                        </a:rPr>
                        <a:t>5,905</a:t>
                      </a:r>
                      <a:endParaRPr lang="ko-Kore-KR" altLang="en-US" sz="1200" dirty="0">
                        <a:solidFill>
                          <a:sysClr val="windowText" lastClr="000000"/>
                        </a:solidFill>
                        <a:latin typeface="MapoPeacefull" panose="02000500000000000000" pitchFamily="2" charset="-127"/>
                        <a:ea typeface="MapoPeacefull" panose="02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>
                          <a:solidFill>
                            <a:sysClr val="windowText" lastClr="000000"/>
                          </a:solidFill>
                          <a:latin typeface="MapoPeacefull" panose="02000500000000000000" pitchFamily="2" charset="-127"/>
                          <a:ea typeface="MapoPeacefull" panose="02000500000000000000" pitchFamily="2" charset="-127"/>
                        </a:rPr>
                        <a:t>4</a:t>
                      </a:r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MapoPeacefull" panose="02000500000000000000" pitchFamily="2" charset="-127"/>
                          <a:ea typeface="MapoPeacefull" panose="02000500000000000000" pitchFamily="2" charset="-127"/>
                        </a:rPr>
                        <a:t>9,667</a:t>
                      </a:r>
                      <a:endParaRPr lang="ko-Kore-KR" altLang="en-US" sz="1200" dirty="0">
                        <a:solidFill>
                          <a:sysClr val="windowText" lastClr="000000"/>
                        </a:solidFill>
                        <a:latin typeface="MapoPeacefull" panose="02000500000000000000" pitchFamily="2" charset="-127"/>
                        <a:ea typeface="MapoPeacefull" panose="02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>
                          <a:solidFill>
                            <a:sysClr val="windowText" lastClr="000000"/>
                          </a:solidFill>
                          <a:latin typeface="MapoPeacefull" panose="02000500000000000000" pitchFamily="2" charset="-127"/>
                          <a:ea typeface="MapoPeacefull" panose="02000500000000000000" pitchFamily="2" charset="-127"/>
                        </a:rPr>
                        <a:t>5</a:t>
                      </a:r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MapoPeacefull" panose="02000500000000000000" pitchFamily="2" charset="-127"/>
                          <a:ea typeface="MapoPeacefull" panose="02000500000000000000" pitchFamily="2" charset="-127"/>
                        </a:rPr>
                        <a:t>,194</a:t>
                      </a:r>
                      <a:endParaRPr lang="ko-Kore-KR" altLang="en-US" sz="1200" dirty="0">
                        <a:solidFill>
                          <a:sysClr val="windowText" lastClr="000000"/>
                        </a:solidFill>
                        <a:latin typeface="MapoPeacefull" panose="02000500000000000000" pitchFamily="2" charset="-127"/>
                        <a:ea typeface="MapoPeacefull" panose="02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MapoPeacefull" panose="02000500000000000000" pitchFamily="2" charset="-127"/>
                          <a:ea typeface="MapoPeacefull" panose="02000500000000000000" pitchFamily="2" charset="-127"/>
                        </a:rPr>
                        <a:t>315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200" b="0" i="0" u="none" strike="noStrike">
                          <a:solidFill>
                            <a:srgbClr val="000000"/>
                          </a:solidFill>
                          <a:effectLst/>
                          <a:latin typeface="MapoPeacefull" panose="02000500000000000000" pitchFamily="2" charset="-127"/>
                          <a:ea typeface="MapoPeacefull" panose="02000500000000000000" pitchFamily="2" charset="-127"/>
                        </a:rPr>
                        <a:t>163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200" b="0" i="0" u="none" strike="noStrike">
                          <a:solidFill>
                            <a:srgbClr val="000000"/>
                          </a:solidFill>
                          <a:effectLst/>
                          <a:latin typeface="MapoPeacefull" panose="02000500000000000000" pitchFamily="2" charset="-127"/>
                          <a:ea typeface="MapoPeacefull" panose="02000500000000000000" pitchFamily="2" charset="-127"/>
                        </a:rPr>
                        <a:t>557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MapoPeacefull" panose="02000500000000000000" pitchFamily="2" charset="-127"/>
                          <a:ea typeface="MapoPeacefull" panose="02000500000000000000" pitchFamily="2" charset="-127"/>
                        </a:rPr>
                        <a:t>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MapoPeacefull" panose="02000500000000000000" pitchFamily="2" charset="-127"/>
                          <a:ea typeface="MapoPeacefull" panose="02000500000000000000" pitchFamily="2" charset="-127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0023677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719D65DD-A8C1-C15F-323A-E291F5D241FB}"/>
              </a:ext>
            </a:extLst>
          </p:cNvPr>
          <p:cNvSpPr txBox="1"/>
          <p:nvPr/>
        </p:nvSpPr>
        <p:spPr>
          <a:xfrm>
            <a:off x="1752959" y="3979362"/>
            <a:ext cx="56380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rgbClr val="0070C0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서리</a:t>
            </a:r>
            <a:r>
              <a:rPr lang="en-US" altLang="ko-KR" sz="2000" dirty="0">
                <a:solidFill>
                  <a:srgbClr val="0070C0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/</a:t>
            </a:r>
            <a:r>
              <a:rPr lang="ko-KR" altLang="en-US" sz="2000" dirty="0">
                <a:solidFill>
                  <a:srgbClr val="0070C0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결빙 사고건수 </a:t>
            </a:r>
            <a:r>
              <a:rPr lang="en-US" altLang="ko-KR" sz="2000" dirty="0">
                <a:solidFill>
                  <a:srgbClr val="0070C0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1204</a:t>
            </a:r>
            <a:r>
              <a:rPr lang="ko-KR" altLang="en-US" sz="2000" dirty="0">
                <a:solidFill>
                  <a:srgbClr val="0070C0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건</a:t>
            </a:r>
            <a:r>
              <a:rPr lang="en-US" altLang="ko-KR" sz="2000" dirty="0">
                <a:solidFill>
                  <a:srgbClr val="0070C0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, </a:t>
            </a:r>
            <a:r>
              <a:rPr lang="ko-KR" altLang="en-US" sz="2000" dirty="0">
                <a:solidFill>
                  <a:srgbClr val="0070C0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침수 사고건수 </a:t>
            </a:r>
            <a:r>
              <a:rPr lang="en-US" altLang="ko-KR" sz="2000" dirty="0">
                <a:solidFill>
                  <a:srgbClr val="0070C0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25</a:t>
            </a:r>
            <a:r>
              <a:rPr lang="ko-KR" altLang="en-US" sz="2000" dirty="0">
                <a:solidFill>
                  <a:srgbClr val="0070C0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건</a:t>
            </a:r>
            <a:endParaRPr kumimoji="1" lang="ko-Kore-KR" altLang="en-US" sz="2000" dirty="0" err="1">
              <a:solidFill>
                <a:srgbClr val="0070C0"/>
              </a:solidFill>
              <a:latin typeface="MapoPeacefull" panose="02000500000000000000" pitchFamily="2" charset="-127"/>
              <a:ea typeface="MapoPeacefull" panose="020005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A4A81C-0E93-E2A2-3AD6-A5CE3564849E}"/>
              </a:ext>
            </a:extLst>
          </p:cNvPr>
          <p:cNvSpPr txBox="1"/>
          <p:nvPr/>
        </p:nvSpPr>
        <p:spPr>
          <a:xfrm rot="13167728">
            <a:off x="-2508951" y="-1198236"/>
            <a:ext cx="28266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dirty="0">
                <a:latin typeface="MapoPeacefull" panose="02000500000000000000" pitchFamily="2" charset="-127"/>
                <a:ea typeface="MapoPeacefull" panose="02000500000000000000" pitchFamily="2" charset="-127"/>
              </a:rPr>
              <a:t>연도별 차량침수 사고 발생건수</a:t>
            </a:r>
            <a:endParaRPr kumimoji="1" lang="ko-Kore-KR" altLang="en-US" sz="1600" dirty="0">
              <a:latin typeface="MapoPeacefull" panose="02000500000000000000" pitchFamily="2" charset="-127"/>
              <a:ea typeface="MapoPeacefull" panose="02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791185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55"/>
          <p:cNvSpPr/>
          <p:nvPr/>
        </p:nvSpPr>
        <p:spPr>
          <a:xfrm rot="10800000" flipH="1">
            <a:off x="7349832" y="549186"/>
            <a:ext cx="885900" cy="167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p55"/>
          <p:cNvSpPr txBox="1">
            <a:spLocks noGrp="1"/>
          </p:cNvSpPr>
          <p:nvPr>
            <p:ph type="ctrTitle" idx="6"/>
          </p:nvPr>
        </p:nvSpPr>
        <p:spPr>
          <a:xfrm>
            <a:off x="2170307" y="390636"/>
            <a:ext cx="6280200" cy="34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dirty="0"/>
              <a:t>객관적인 근거</a:t>
            </a:r>
            <a:endParaRPr dirty="0"/>
          </a:p>
        </p:txBody>
      </p:sp>
      <p:sp>
        <p:nvSpPr>
          <p:cNvPr id="14" name="Google Shape;2238;p89">
            <a:extLst>
              <a:ext uri="{FF2B5EF4-FFF2-40B4-BE49-F238E27FC236}">
                <a16:creationId xmlns:a16="http://schemas.microsoft.com/office/drawing/2014/main" id="{7DCB17CE-5793-38FC-431A-A2BA5543AECE}"/>
              </a:ext>
            </a:extLst>
          </p:cNvPr>
          <p:cNvSpPr/>
          <p:nvPr/>
        </p:nvSpPr>
        <p:spPr>
          <a:xfrm rot="10800000" flipH="1">
            <a:off x="10948096" y="4379473"/>
            <a:ext cx="2226606" cy="88293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5" name="Google Shape;262;p52">
            <a:extLst>
              <a:ext uri="{FF2B5EF4-FFF2-40B4-BE49-F238E27FC236}">
                <a16:creationId xmlns:a16="http://schemas.microsoft.com/office/drawing/2014/main" id="{B8476D93-6684-0A59-2590-B9AF7980D7E0}"/>
              </a:ext>
            </a:extLst>
          </p:cNvPr>
          <p:cNvSpPr/>
          <p:nvPr/>
        </p:nvSpPr>
        <p:spPr>
          <a:xfrm>
            <a:off x="12549765" y="-1351392"/>
            <a:ext cx="2160534" cy="2160534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23BAF8B-74D8-BF58-A10D-407E1C9E2E52}"/>
              </a:ext>
            </a:extLst>
          </p:cNvPr>
          <p:cNvSpPr txBox="1"/>
          <p:nvPr/>
        </p:nvSpPr>
        <p:spPr>
          <a:xfrm rot="9219611">
            <a:off x="3140601" y="-1733511"/>
            <a:ext cx="35060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dirty="0">
                <a:latin typeface="MapoPeacefull" panose="02000500000000000000" pitchFamily="2" charset="-127"/>
                <a:ea typeface="MapoPeacefull" panose="02000500000000000000" pitchFamily="2" charset="-127"/>
              </a:rPr>
              <a:t>2021</a:t>
            </a:r>
            <a:r>
              <a:rPr kumimoji="1" lang="ko-KR" altLang="en-US" sz="1600" dirty="0">
                <a:latin typeface="MapoPeacefull" panose="02000500000000000000" pitchFamily="2" charset="-127"/>
                <a:ea typeface="MapoPeacefull" panose="02000500000000000000" pitchFamily="2" charset="-127"/>
              </a:rPr>
              <a:t>년도 노면상태별 교통사고 통계</a:t>
            </a:r>
            <a:endParaRPr kumimoji="1" lang="ko-Kore-KR" altLang="en-US" sz="1600" dirty="0">
              <a:latin typeface="MapoPeacefull" panose="02000500000000000000" pitchFamily="2" charset="-127"/>
              <a:ea typeface="MapoPeacefull" panose="02000500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590666B-6177-6A90-5518-0385B61BD532}"/>
              </a:ext>
            </a:extLst>
          </p:cNvPr>
          <p:cNvSpPr txBox="1"/>
          <p:nvPr/>
        </p:nvSpPr>
        <p:spPr>
          <a:xfrm>
            <a:off x="358237" y="377669"/>
            <a:ext cx="28266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dirty="0">
                <a:latin typeface="MapoPeacefull" panose="02000500000000000000" pitchFamily="2" charset="-127"/>
                <a:ea typeface="MapoPeacefull" panose="02000500000000000000" pitchFamily="2" charset="-127"/>
              </a:rPr>
              <a:t>연도별 차량침수 사고 발생건수</a:t>
            </a:r>
            <a:endParaRPr kumimoji="1" lang="ko-Kore-KR" altLang="en-US" sz="1600" dirty="0">
              <a:latin typeface="MapoPeacefull" panose="02000500000000000000" pitchFamily="2" charset="-127"/>
              <a:ea typeface="MapoPeacefull" panose="02000500000000000000" pitchFamily="2" charset="-127"/>
            </a:endParaRPr>
          </a:p>
        </p:txBody>
      </p:sp>
      <p:graphicFrame>
        <p:nvGraphicFramePr>
          <p:cNvPr id="3" name="차트 2">
            <a:extLst>
              <a:ext uri="{FF2B5EF4-FFF2-40B4-BE49-F238E27FC236}">
                <a16:creationId xmlns:a16="http://schemas.microsoft.com/office/drawing/2014/main" id="{13C13EA4-5483-D95E-DDC9-F39ED0AEA69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35726199"/>
              </p:ext>
            </p:extLst>
          </p:nvPr>
        </p:nvGraphicFramePr>
        <p:xfrm>
          <a:off x="1524000" y="968644"/>
          <a:ext cx="6096000" cy="363510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92194EF0-FD2A-9590-B918-C85C66428AEE}"/>
              </a:ext>
            </a:extLst>
          </p:cNvPr>
          <p:cNvSpPr txBox="1"/>
          <p:nvPr/>
        </p:nvSpPr>
        <p:spPr>
          <a:xfrm>
            <a:off x="6724384" y="4543939"/>
            <a:ext cx="3374756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600" b="0" i="0" u="none" strike="noStrike" dirty="0">
                <a:solidFill>
                  <a:srgbClr val="222222"/>
                </a:solidFill>
                <a:effectLst/>
                <a:latin typeface="MapoPeacefull" panose="02000500000000000000" pitchFamily="2" charset="-127"/>
                <a:ea typeface="MapoPeacefull" panose="02000500000000000000" pitchFamily="2" charset="-127"/>
              </a:rPr>
              <a:t>* 출처 </a:t>
            </a:r>
            <a:r>
              <a:rPr lang="en-US" altLang="ko-KR" sz="600" b="0" i="0" u="none" strike="noStrike" dirty="0">
                <a:solidFill>
                  <a:srgbClr val="222222"/>
                </a:solidFill>
                <a:effectLst/>
                <a:latin typeface="MapoPeacefull" panose="02000500000000000000" pitchFamily="2" charset="-127"/>
                <a:ea typeface="MapoPeacefull" panose="02000500000000000000" pitchFamily="2" charset="-127"/>
              </a:rPr>
              <a:t>: </a:t>
            </a:r>
            <a:r>
              <a:rPr lang="ko-KR" altLang="en-US" sz="600" b="0" i="0" u="none" strike="noStrike" dirty="0">
                <a:solidFill>
                  <a:srgbClr val="222222"/>
                </a:solidFill>
                <a:effectLst/>
                <a:latin typeface="MapoPeacefull" panose="02000500000000000000" pitchFamily="2" charset="-127"/>
                <a:ea typeface="MapoPeacefull" panose="02000500000000000000" pitchFamily="2" charset="-127"/>
              </a:rPr>
              <a:t>삼성교통안전문화연구소</a:t>
            </a:r>
            <a:br>
              <a:rPr lang="ko-KR" altLang="en-US" sz="600" dirty="0">
                <a:latin typeface="MapoPeacefull" panose="02000500000000000000" pitchFamily="2" charset="-127"/>
                <a:ea typeface="MapoPeacefull" panose="02000500000000000000" pitchFamily="2" charset="-127"/>
              </a:rPr>
            </a:br>
            <a:r>
              <a:rPr lang="ko-KR" altLang="en-US" sz="600" b="0" i="0" u="none" strike="noStrike" dirty="0">
                <a:solidFill>
                  <a:srgbClr val="222222"/>
                </a:solidFill>
                <a:effectLst/>
                <a:latin typeface="MapoPeacefull" panose="02000500000000000000" pitchFamily="2" charset="-127"/>
                <a:ea typeface="MapoPeacefull" panose="02000500000000000000" pitchFamily="2" charset="-127"/>
              </a:rPr>
              <a:t>* 보고서</a:t>
            </a:r>
            <a:r>
              <a:rPr lang="en-US" altLang="ko-KR" sz="600" b="0" i="0" u="none" strike="noStrike" dirty="0">
                <a:solidFill>
                  <a:srgbClr val="222222"/>
                </a:solidFill>
                <a:effectLst/>
                <a:latin typeface="MapoPeacefull" panose="02000500000000000000" pitchFamily="2" charset="-127"/>
                <a:ea typeface="MapoPeacefull" panose="02000500000000000000" pitchFamily="2" charset="-127"/>
              </a:rPr>
              <a:t>(</a:t>
            </a:r>
            <a:r>
              <a:rPr lang="ko-KR" altLang="en-US" sz="600" b="0" i="0" u="none" strike="noStrike" dirty="0">
                <a:solidFill>
                  <a:srgbClr val="222222"/>
                </a:solidFill>
                <a:effectLst/>
                <a:latin typeface="MapoPeacefull" panose="02000500000000000000" pitchFamily="2" charset="-127"/>
                <a:ea typeface="MapoPeacefull" panose="02000500000000000000" pitchFamily="2" charset="-127"/>
              </a:rPr>
              <a:t>조사</a:t>
            </a:r>
            <a:r>
              <a:rPr lang="en-US" altLang="ko-KR" sz="600" b="0" i="0" u="none" strike="noStrike" dirty="0">
                <a:solidFill>
                  <a:srgbClr val="222222"/>
                </a:solidFill>
                <a:effectLst/>
                <a:latin typeface="MapoPeacefull" panose="02000500000000000000" pitchFamily="2" charset="-127"/>
                <a:ea typeface="MapoPeacefull" panose="02000500000000000000" pitchFamily="2" charset="-127"/>
              </a:rPr>
              <a:t>)</a:t>
            </a:r>
            <a:r>
              <a:rPr lang="ko-KR" altLang="en-US" sz="600" b="0" i="0" u="none" strike="noStrike" dirty="0">
                <a:solidFill>
                  <a:srgbClr val="222222"/>
                </a:solidFill>
                <a:effectLst/>
                <a:latin typeface="MapoPeacefull" panose="02000500000000000000" pitchFamily="2" charset="-127"/>
                <a:ea typeface="MapoPeacefull" panose="02000500000000000000" pitchFamily="2" charset="-127"/>
              </a:rPr>
              <a:t>명 </a:t>
            </a:r>
            <a:r>
              <a:rPr lang="en-US" altLang="ko-KR" sz="600" b="0" i="0" u="none" strike="noStrike" dirty="0">
                <a:solidFill>
                  <a:srgbClr val="222222"/>
                </a:solidFill>
                <a:effectLst/>
                <a:latin typeface="MapoPeacefull" panose="02000500000000000000" pitchFamily="2" charset="-127"/>
                <a:ea typeface="MapoPeacefull" panose="02000500000000000000" pitchFamily="2" charset="-127"/>
              </a:rPr>
              <a:t>:</a:t>
            </a:r>
            <a:r>
              <a:rPr lang="ko-KR" altLang="en-US" sz="600" b="0" i="0" u="none" strike="noStrike" dirty="0">
                <a:solidFill>
                  <a:srgbClr val="222222"/>
                </a:solidFill>
                <a:effectLst/>
                <a:latin typeface="MapoPeacefull" panose="02000500000000000000" pitchFamily="2" charset="-127"/>
                <a:ea typeface="MapoPeacefull" panose="02000500000000000000" pitchFamily="2" charset="-127"/>
              </a:rPr>
              <a:t>「여름철 침수 차량 피해 특성과 </a:t>
            </a:r>
            <a:r>
              <a:rPr lang="ko-KR" altLang="en-US" sz="600" b="0" i="0" u="none" strike="noStrike" dirty="0" err="1">
                <a:solidFill>
                  <a:srgbClr val="222222"/>
                </a:solidFill>
                <a:effectLst/>
                <a:latin typeface="MapoPeacefull" panose="02000500000000000000" pitchFamily="2" charset="-127"/>
                <a:ea typeface="MapoPeacefull" panose="02000500000000000000" pitchFamily="2" charset="-127"/>
              </a:rPr>
              <a:t>예방대책」분석</a:t>
            </a:r>
            <a:r>
              <a:rPr lang="ko-KR" altLang="en-US" sz="600" b="0" i="0" u="none" strike="noStrike" dirty="0">
                <a:solidFill>
                  <a:srgbClr val="222222"/>
                </a:solidFill>
                <a:effectLst/>
                <a:latin typeface="MapoPeacefull" panose="02000500000000000000" pitchFamily="2" charset="-127"/>
                <a:ea typeface="MapoPeacefull" panose="02000500000000000000" pitchFamily="2" charset="-127"/>
              </a:rPr>
              <a:t> 결과</a:t>
            </a:r>
            <a:br>
              <a:rPr lang="ko-KR" altLang="en-US" sz="600" dirty="0">
                <a:latin typeface="MapoPeacefull" panose="02000500000000000000" pitchFamily="2" charset="-127"/>
                <a:ea typeface="MapoPeacefull" panose="02000500000000000000" pitchFamily="2" charset="-127"/>
              </a:rPr>
            </a:br>
            <a:r>
              <a:rPr lang="ko-KR" altLang="en-US" sz="600" b="0" i="0" u="none" strike="noStrike" dirty="0">
                <a:solidFill>
                  <a:srgbClr val="222222"/>
                </a:solidFill>
                <a:effectLst/>
                <a:latin typeface="MapoPeacefull" panose="02000500000000000000" pitchFamily="2" charset="-127"/>
                <a:ea typeface="MapoPeacefull" panose="02000500000000000000" pitchFamily="2" charset="-127"/>
              </a:rPr>
              <a:t>* 발표시기 </a:t>
            </a:r>
            <a:r>
              <a:rPr lang="en-US" altLang="ko-KR" sz="600" b="0" i="0" u="none" strike="noStrike" dirty="0">
                <a:solidFill>
                  <a:srgbClr val="222222"/>
                </a:solidFill>
                <a:effectLst/>
                <a:latin typeface="MapoPeacefull" panose="02000500000000000000" pitchFamily="2" charset="-127"/>
                <a:ea typeface="MapoPeacefull" panose="02000500000000000000" pitchFamily="2" charset="-127"/>
              </a:rPr>
              <a:t>: 2019.07.17</a:t>
            </a:r>
            <a:br>
              <a:rPr lang="ko-KR" altLang="en-US" sz="600" dirty="0">
                <a:latin typeface="MapoPeacefull" panose="02000500000000000000" pitchFamily="2" charset="-127"/>
                <a:ea typeface="MapoPeacefull" panose="02000500000000000000" pitchFamily="2" charset="-127"/>
              </a:rPr>
            </a:br>
            <a:br>
              <a:rPr lang="ko-KR" altLang="en-US" sz="600" dirty="0">
                <a:latin typeface="MapoPeacefull" panose="02000500000000000000" pitchFamily="2" charset="-127"/>
                <a:ea typeface="MapoPeacefull" panose="02000500000000000000" pitchFamily="2" charset="-127"/>
              </a:rPr>
            </a:br>
            <a:r>
              <a:rPr lang="ko-KR" altLang="en-US" sz="600" b="0" i="0" u="none" strike="noStrike" dirty="0">
                <a:solidFill>
                  <a:srgbClr val="222222"/>
                </a:solidFill>
                <a:effectLst/>
                <a:latin typeface="MapoPeacefull" panose="02000500000000000000" pitchFamily="2" charset="-127"/>
                <a:ea typeface="MapoPeacefull" panose="02000500000000000000" pitchFamily="2" charset="-127"/>
              </a:rPr>
              <a:t>출처 </a:t>
            </a:r>
            <a:r>
              <a:rPr lang="en-US" altLang="ko-KR" sz="600" b="0" i="0" u="none" strike="noStrike" dirty="0">
                <a:solidFill>
                  <a:srgbClr val="222222"/>
                </a:solidFill>
                <a:effectLst/>
                <a:latin typeface="MapoPeacefull" panose="02000500000000000000" pitchFamily="2" charset="-127"/>
                <a:ea typeface="MapoPeacefull" panose="02000500000000000000" pitchFamily="2" charset="-127"/>
              </a:rPr>
              <a:t>: </a:t>
            </a:r>
            <a:r>
              <a:rPr lang="ko-KR" altLang="en-US" sz="600" b="0" i="0" u="none" strike="noStrike" dirty="0" err="1">
                <a:solidFill>
                  <a:srgbClr val="222222"/>
                </a:solidFill>
                <a:effectLst/>
                <a:latin typeface="MapoPeacefull" panose="02000500000000000000" pitchFamily="2" charset="-127"/>
                <a:ea typeface="MapoPeacefull" panose="02000500000000000000" pitchFamily="2" charset="-127"/>
              </a:rPr>
              <a:t>데이터솜</a:t>
            </a:r>
            <a:r>
              <a:rPr lang="en-US" altLang="ko-KR" sz="600" b="0" i="0" u="none" strike="noStrike" dirty="0">
                <a:solidFill>
                  <a:srgbClr val="222222"/>
                </a:solidFill>
                <a:effectLst/>
                <a:latin typeface="MapoPeacefull" panose="02000500000000000000" pitchFamily="2" charset="-127"/>
                <a:ea typeface="MapoPeacefull" panose="02000500000000000000" pitchFamily="2" charset="-127"/>
              </a:rPr>
              <a:t>(</a:t>
            </a:r>
            <a:r>
              <a:rPr lang="en" altLang="ko-Kore-KR" sz="600" b="0" i="0" u="none" strike="noStrike" dirty="0">
                <a:solidFill>
                  <a:srgbClr val="222222"/>
                </a:solidFill>
                <a:effectLst/>
                <a:latin typeface="MapoPeacefull" panose="02000500000000000000" pitchFamily="2" charset="-127"/>
                <a:ea typeface="MapoPeacefull" panose="02000500000000000000" pitchFamily="2" charset="-127"/>
              </a:rPr>
              <a:t>http://</a:t>
            </a:r>
            <a:r>
              <a:rPr lang="en" altLang="ko-Kore-KR" sz="600" b="0" i="0" u="none" strike="noStrike" dirty="0" err="1">
                <a:solidFill>
                  <a:srgbClr val="222222"/>
                </a:solidFill>
                <a:effectLst/>
                <a:latin typeface="MapoPeacefull" panose="02000500000000000000" pitchFamily="2" charset="-127"/>
                <a:ea typeface="MapoPeacefull" panose="02000500000000000000" pitchFamily="2" charset="-127"/>
              </a:rPr>
              <a:t>www.datasom.co.kr</a:t>
            </a:r>
            <a:r>
              <a:rPr lang="en" altLang="ko-Kore-KR" sz="600" b="0" i="0" u="none" strike="noStrike" dirty="0">
                <a:solidFill>
                  <a:srgbClr val="222222"/>
                </a:solidFill>
                <a:effectLst/>
                <a:latin typeface="MapoPeacefull" panose="02000500000000000000" pitchFamily="2" charset="-127"/>
                <a:ea typeface="MapoPeacefull" panose="02000500000000000000" pitchFamily="2" charset="-127"/>
              </a:rPr>
              <a:t>)</a:t>
            </a:r>
            <a:endParaRPr lang="ko-Kore-KR" altLang="en-US" sz="600" dirty="0">
              <a:latin typeface="MapoPeacefull" panose="02000500000000000000" pitchFamily="2" charset="-127"/>
              <a:ea typeface="MapoPeacefull" panose="02000500000000000000" pitchFamily="2" charset="-127"/>
            </a:endParaRPr>
          </a:p>
        </p:txBody>
      </p:sp>
      <p:pic>
        <p:nvPicPr>
          <p:cNvPr id="8" name="Google Shape;418;p57">
            <a:extLst>
              <a:ext uri="{FF2B5EF4-FFF2-40B4-BE49-F238E27FC236}">
                <a16:creationId xmlns:a16="http://schemas.microsoft.com/office/drawing/2014/main" id="{1C8B73C3-36E6-D6B0-8C0C-E23398C2B476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-5711340" y="688475"/>
            <a:ext cx="5645099" cy="37665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725319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AsOne/>
      </p:bldGraphic>
      <p:bldP spid="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8" name="Google Shape;418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0" y="688475"/>
            <a:ext cx="5645099" cy="3766550"/>
          </a:xfrm>
          <a:prstGeom prst="rect">
            <a:avLst/>
          </a:prstGeom>
          <a:noFill/>
          <a:ln>
            <a:noFill/>
          </a:ln>
        </p:spPr>
      </p:pic>
      <p:sp>
        <p:nvSpPr>
          <p:cNvPr id="419" name="Google Shape;419;p57"/>
          <p:cNvSpPr/>
          <p:nvPr/>
        </p:nvSpPr>
        <p:spPr>
          <a:xfrm>
            <a:off x="4268700" y="1696800"/>
            <a:ext cx="4875300" cy="1749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" name="Google Shape;420;p57"/>
          <p:cNvSpPr txBox="1">
            <a:spLocks noGrp="1"/>
          </p:cNvSpPr>
          <p:nvPr>
            <p:ph type="ctrTitle"/>
          </p:nvPr>
        </p:nvSpPr>
        <p:spPr>
          <a:xfrm>
            <a:off x="4572000" y="2178600"/>
            <a:ext cx="3681600" cy="78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</a:t>
            </a:r>
            <a:r>
              <a:rPr lang="en-US" dirty="0"/>
              <a:t>CAN WE</a:t>
            </a:r>
            <a:r>
              <a:rPr lang="en" dirty="0"/>
              <a:t> DO</a:t>
            </a:r>
            <a:endParaRPr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6ECDAF39-AE68-543F-135A-03740C045D8D}"/>
              </a:ext>
            </a:extLst>
          </p:cNvPr>
          <p:cNvGrpSpPr/>
          <p:nvPr/>
        </p:nvGrpSpPr>
        <p:grpSpPr>
          <a:xfrm>
            <a:off x="9492166" y="716100"/>
            <a:ext cx="1100674" cy="345300"/>
            <a:chOff x="9492166" y="716100"/>
            <a:chExt cx="1100674" cy="345300"/>
          </a:xfrm>
        </p:grpSpPr>
        <p:sp>
          <p:nvSpPr>
            <p:cNvPr id="5" name="Google Shape;290;p55">
              <a:extLst>
                <a:ext uri="{FF2B5EF4-FFF2-40B4-BE49-F238E27FC236}">
                  <a16:creationId xmlns:a16="http://schemas.microsoft.com/office/drawing/2014/main" id="{8722F16F-87F9-5E6B-F648-3911BCD3AFB1}"/>
                </a:ext>
              </a:extLst>
            </p:cNvPr>
            <p:cNvSpPr/>
            <p:nvPr/>
          </p:nvSpPr>
          <p:spPr>
            <a:xfrm rot="10800000" flipH="1">
              <a:off x="9492166" y="874650"/>
              <a:ext cx="885900" cy="167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dirty="0"/>
            </a:p>
          </p:txBody>
        </p:sp>
        <p:sp>
          <p:nvSpPr>
            <p:cNvPr id="6" name="Google Shape;344;p55">
              <a:extLst>
                <a:ext uri="{FF2B5EF4-FFF2-40B4-BE49-F238E27FC236}">
                  <a16:creationId xmlns:a16="http://schemas.microsoft.com/office/drawing/2014/main" id="{0227A462-6FB4-9D5A-7EC9-FAA68F1F3392}"/>
                </a:ext>
              </a:extLst>
            </p:cNvPr>
            <p:cNvSpPr txBox="1">
              <a:spLocks/>
            </p:cNvSpPr>
            <p:nvPr/>
          </p:nvSpPr>
          <p:spPr>
            <a:xfrm>
              <a:off x="9706939" y="716100"/>
              <a:ext cx="885901" cy="345300"/>
            </a:xfrm>
            <a:prstGeom prst="rect">
              <a:avLst/>
            </a:prstGeom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MapoPeacefull" panose="02000500000000000000" pitchFamily="2" charset="-127"/>
                  <a:ea typeface="MapoPeacefull" panose="02000500000000000000" pitchFamily="2" charset="-127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r">
                <a:buClr>
                  <a:schemeClr val="dk1"/>
                </a:buClr>
                <a:buSzPts val="1100"/>
              </a:pPr>
              <a:r>
                <a:rPr lang="ko-KR" altLang="en-US" sz="1200"/>
                <a:t>사회 기여</a:t>
              </a:r>
              <a:endParaRPr lang="ko-KR" altLang="en-US" sz="1200" dirty="0"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4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55"/>
          <p:cNvSpPr/>
          <p:nvPr/>
        </p:nvSpPr>
        <p:spPr>
          <a:xfrm rot="10800000" flipH="1">
            <a:off x="1281500" y="5344163"/>
            <a:ext cx="1981200" cy="204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55"/>
          <p:cNvSpPr/>
          <p:nvPr/>
        </p:nvSpPr>
        <p:spPr>
          <a:xfrm rot="10800000" flipH="1">
            <a:off x="3581400" y="5344163"/>
            <a:ext cx="1981200" cy="204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p55"/>
          <p:cNvSpPr/>
          <p:nvPr/>
        </p:nvSpPr>
        <p:spPr>
          <a:xfrm rot="10800000" flipH="1">
            <a:off x="5881300" y="5344163"/>
            <a:ext cx="1981200" cy="204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4" name="Google Shape;294;p55"/>
          <p:cNvGrpSpPr/>
          <p:nvPr/>
        </p:nvGrpSpPr>
        <p:grpSpPr>
          <a:xfrm>
            <a:off x="1808929" y="1962652"/>
            <a:ext cx="926330" cy="556951"/>
            <a:chOff x="232275" y="706475"/>
            <a:chExt cx="7142100" cy="4294150"/>
          </a:xfrm>
        </p:grpSpPr>
        <p:sp>
          <p:nvSpPr>
            <p:cNvPr id="295" name="Google Shape;295;p55"/>
            <p:cNvSpPr/>
            <p:nvPr/>
          </p:nvSpPr>
          <p:spPr>
            <a:xfrm>
              <a:off x="1960975" y="906850"/>
              <a:ext cx="4180150" cy="3667700"/>
            </a:xfrm>
            <a:custGeom>
              <a:avLst/>
              <a:gdLst/>
              <a:ahLst/>
              <a:cxnLst/>
              <a:rect l="l" t="t" r="r" b="b"/>
              <a:pathLst>
                <a:path w="167206" h="146708" extrusionOk="0">
                  <a:moveTo>
                    <a:pt x="109185" y="1"/>
                  </a:moveTo>
                  <a:cubicBezTo>
                    <a:pt x="108685" y="1"/>
                    <a:pt x="108183" y="24"/>
                    <a:pt x="107683" y="71"/>
                  </a:cubicBezTo>
                  <a:lnTo>
                    <a:pt x="66140" y="3914"/>
                  </a:lnTo>
                  <a:cubicBezTo>
                    <a:pt x="61027" y="4382"/>
                    <a:pt x="56448" y="7290"/>
                    <a:pt x="53875" y="11735"/>
                  </a:cubicBezTo>
                  <a:lnTo>
                    <a:pt x="24598" y="62134"/>
                  </a:lnTo>
                  <a:cubicBezTo>
                    <a:pt x="22426" y="65844"/>
                    <a:pt x="24130" y="70623"/>
                    <a:pt x="28141" y="72160"/>
                  </a:cubicBezTo>
                  <a:lnTo>
                    <a:pt x="29344" y="72595"/>
                  </a:lnTo>
                  <a:cubicBezTo>
                    <a:pt x="31650" y="73464"/>
                    <a:pt x="34023" y="73965"/>
                    <a:pt x="36396" y="74165"/>
                  </a:cubicBezTo>
                  <a:lnTo>
                    <a:pt x="32686" y="77407"/>
                  </a:lnTo>
                  <a:lnTo>
                    <a:pt x="25267" y="83891"/>
                  </a:lnTo>
                  <a:lnTo>
                    <a:pt x="4144" y="101905"/>
                  </a:lnTo>
                  <a:cubicBezTo>
                    <a:pt x="368" y="105180"/>
                    <a:pt x="0" y="110862"/>
                    <a:pt x="3275" y="114638"/>
                  </a:cubicBezTo>
                  <a:lnTo>
                    <a:pt x="5414" y="117078"/>
                  </a:lnTo>
                  <a:cubicBezTo>
                    <a:pt x="7707" y="119698"/>
                    <a:pt x="10920" y="121040"/>
                    <a:pt x="14149" y="121040"/>
                  </a:cubicBezTo>
                  <a:cubicBezTo>
                    <a:pt x="16851" y="121040"/>
                    <a:pt x="19564" y="120100"/>
                    <a:pt x="21757" y="118181"/>
                  </a:cubicBezTo>
                  <a:lnTo>
                    <a:pt x="29845" y="127439"/>
                  </a:lnTo>
                  <a:cubicBezTo>
                    <a:pt x="32113" y="130084"/>
                    <a:pt x="35316" y="131440"/>
                    <a:pt x="38554" y="131440"/>
                  </a:cubicBezTo>
                  <a:cubicBezTo>
                    <a:pt x="39038" y="131440"/>
                    <a:pt x="39523" y="131410"/>
                    <a:pt x="40005" y="131349"/>
                  </a:cubicBezTo>
                  <a:cubicBezTo>
                    <a:pt x="42211" y="131081"/>
                    <a:pt x="44383" y="130146"/>
                    <a:pt x="46188" y="128575"/>
                  </a:cubicBezTo>
                  <a:lnTo>
                    <a:pt x="54243" y="137832"/>
                  </a:lnTo>
                  <a:cubicBezTo>
                    <a:pt x="56539" y="140449"/>
                    <a:pt x="59745" y="141801"/>
                    <a:pt x="62982" y="141801"/>
                  </a:cubicBezTo>
                  <a:cubicBezTo>
                    <a:pt x="63467" y="141801"/>
                    <a:pt x="63953" y="141770"/>
                    <a:pt x="64436" y="141709"/>
                  </a:cubicBezTo>
                  <a:cubicBezTo>
                    <a:pt x="66642" y="141442"/>
                    <a:pt x="68814" y="140540"/>
                    <a:pt x="70619" y="138969"/>
                  </a:cubicBezTo>
                  <a:lnTo>
                    <a:pt x="74997" y="142745"/>
                  </a:lnTo>
                  <a:cubicBezTo>
                    <a:pt x="77289" y="145365"/>
                    <a:pt x="80503" y="146707"/>
                    <a:pt x="83737" y="146707"/>
                  </a:cubicBezTo>
                  <a:cubicBezTo>
                    <a:pt x="86444" y="146707"/>
                    <a:pt x="89165" y="145767"/>
                    <a:pt x="91373" y="143848"/>
                  </a:cubicBezTo>
                  <a:lnTo>
                    <a:pt x="97322" y="138668"/>
                  </a:lnTo>
                  <a:lnTo>
                    <a:pt x="147387" y="99666"/>
                  </a:lnTo>
                  <a:lnTo>
                    <a:pt x="147454" y="99632"/>
                  </a:lnTo>
                  <a:lnTo>
                    <a:pt x="167206" y="99599"/>
                  </a:lnTo>
                  <a:lnTo>
                    <a:pt x="164064" y="74032"/>
                  </a:lnTo>
                  <a:lnTo>
                    <a:pt x="156812" y="15177"/>
                  </a:lnTo>
                  <a:lnTo>
                    <a:pt x="143243" y="16848"/>
                  </a:lnTo>
                  <a:lnTo>
                    <a:pt x="116940" y="2009"/>
                  </a:lnTo>
                  <a:cubicBezTo>
                    <a:pt x="114571" y="684"/>
                    <a:pt x="111892" y="1"/>
                    <a:pt x="1091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55"/>
            <p:cNvSpPr/>
            <p:nvPr/>
          </p:nvSpPr>
          <p:spPr>
            <a:xfrm>
              <a:off x="1970150" y="2953150"/>
              <a:ext cx="4170975" cy="1621400"/>
            </a:xfrm>
            <a:custGeom>
              <a:avLst/>
              <a:gdLst/>
              <a:ahLst/>
              <a:cxnLst/>
              <a:rect l="l" t="t" r="r" b="b"/>
              <a:pathLst>
                <a:path w="166839" h="64856" extrusionOk="0">
                  <a:moveTo>
                    <a:pt x="164666" y="0"/>
                  </a:moveTo>
                  <a:lnTo>
                    <a:pt x="142241" y="2607"/>
                  </a:lnTo>
                  <a:lnTo>
                    <a:pt x="142174" y="2640"/>
                  </a:lnTo>
                  <a:lnTo>
                    <a:pt x="92109" y="41643"/>
                  </a:lnTo>
                  <a:lnTo>
                    <a:pt x="86160" y="46857"/>
                  </a:lnTo>
                  <a:cubicBezTo>
                    <a:pt x="83956" y="48772"/>
                    <a:pt x="81240" y="49713"/>
                    <a:pt x="78537" y="49713"/>
                  </a:cubicBezTo>
                  <a:cubicBezTo>
                    <a:pt x="75299" y="49713"/>
                    <a:pt x="72080" y="48362"/>
                    <a:pt x="69784" y="45720"/>
                  </a:cubicBezTo>
                  <a:lnTo>
                    <a:pt x="65406" y="41944"/>
                  </a:lnTo>
                  <a:cubicBezTo>
                    <a:pt x="63601" y="43514"/>
                    <a:pt x="61429" y="44450"/>
                    <a:pt x="59223" y="44718"/>
                  </a:cubicBezTo>
                  <a:cubicBezTo>
                    <a:pt x="58759" y="44772"/>
                    <a:pt x="58293" y="44799"/>
                    <a:pt x="57828" y="44799"/>
                  </a:cubicBezTo>
                  <a:cubicBezTo>
                    <a:pt x="54571" y="44799"/>
                    <a:pt x="51340" y="43468"/>
                    <a:pt x="49030" y="40807"/>
                  </a:cubicBezTo>
                  <a:lnTo>
                    <a:pt x="40975" y="31550"/>
                  </a:lnTo>
                  <a:cubicBezTo>
                    <a:pt x="39170" y="33154"/>
                    <a:pt x="36998" y="34056"/>
                    <a:pt x="34792" y="34324"/>
                  </a:cubicBezTo>
                  <a:cubicBezTo>
                    <a:pt x="34309" y="34385"/>
                    <a:pt x="33823" y="34415"/>
                    <a:pt x="33339" y="34415"/>
                  </a:cubicBezTo>
                  <a:cubicBezTo>
                    <a:pt x="30102" y="34415"/>
                    <a:pt x="26899" y="33063"/>
                    <a:pt x="24632" y="30447"/>
                  </a:cubicBezTo>
                  <a:lnTo>
                    <a:pt x="16544" y="21189"/>
                  </a:lnTo>
                  <a:cubicBezTo>
                    <a:pt x="14348" y="23102"/>
                    <a:pt x="11644" y="24039"/>
                    <a:pt x="8951" y="24039"/>
                  </a:cubicBezTo>
                  <a:cubicBezTo>
                    <a:pt x="6563" y="24039"/>
                    <a:pt x="4184" y="23303"/>
                    <a:pt x="2173" y="21858"/>
                  </a:cubicBezTo>
                  <a:lnTo>
                    <a:pt x="2173" y="21858"/>
                  </a:lnTo>
                  <a:cubicBezTo>
                    <a:pt x="1" y="25166"/>
                    <a:pt x="168" y="29645"/>
                    <a:pt x="2908" y="32786"/>
                  </a:cubicBezTo>
                  <a:lnTo>
                    <a:pt x="5047" y="35226"/>
                  </a:lnTo>
                  <a:cubicBezTo>
                    <a:pt x="7340" y="37846"/>
                    <a:pt x="10553" y="39188"/>
                    <a:pt x="13782" y="39188"/>
                  </a:cubicBezTo>
                  <a:cubicBezTo>
                    <a:pt x="16484" y="39188"/>
                    <a:pt x="19197" y="38248"/>
                    <a:pt x="21390" y="36329"/>
                  </a:cubicBezTo>
                  <a:lnTo>
                    <a:pt x="29478" y="45587"/>
                  </a:lnTo>
                  <a:cubicBezTo>
                    <a:pt x="31746" y="48232"/>
                    <a:pt x="34949" y="49588"/>
                    <a:pt x="38187" y="49588"/>
                  </a:cubicBezTo>
                  <a:cubicBezTo>
                    <a:pt x="38671" y="49588"/>
                    <a:pt x="39156" y="49558"/>
                    <a:pt x="39638" y="49497"/>
                  </a:cubicBezTo>
                  <a:cubicBezTo>
                    <a:pt x="41844" y="49229"/>
                    <a:pt x="44016" y="48294"/>
                    <a:pt x="45821" y="46723"/>
                  </a:cubicBezTo>
                  <a:lnTo>
                    <a:pt x="53876" y="55980"/>
                  </a:lnTo>
                  <a:cubicBezTo>
                    <a:pt x="56172" y="58597"/>
                    <a:pt x="59378" y="59949"/>
                    <a:pt x="62615" y="59949"/>
                  </a:cubicBezTo>
                  <a:cubicBezTo>
                    <a:pt x="63100" y="59949"/>
                    <a:pt x="63586" y="59918"/>
                    <a:pt x="64069" y="59857"/>
                  </a:cubicBezTo>
                  <a:cubicBezTo>
                    <a:pt x="66275" y="59590"/>
                    <a:pt x="68447" y="58688"/>
                    <a:pt x="70252" y="57117"/>
                  </a:cubicBezTo>
                  <a:lnTo>
                    <a:pt x="74630" y="60893"/>
                  </a:lnTo>
                  <a:cubicBezTo>
                    <a:pt x="76922" y="63513"/>
                    <a:pt x="80136" y="64855"/>
                    <a:pt x="83370" y="64855"/>
                  </a:cubicBezTo>
                  <a:cubicBezTo>
                    <a:pt x="86077" y="64855"/>
                    <a:pt x="88798" y="63915"/>
                    <a:pt x="91006" y="61996"/>
                  </a:cubicBezTo>
                  <a:lnTo>
                    <a:pt x="96955" y="56816"/>
                  </a:lnTo>
                  <a:lnTo>
                    <a:pt x="147020" y="17814"/>
                  </a:lnTo>
                  <a:lnTo>
                    <a:pt x="147087" y="17780"/>
                  </a:lnTo>
                  <a:lnTo>
                    <a:pt x="166839" y="17747"/>
                  </a:lnTo>
                  <a:lnTo>
                    <a:pt x="16466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55"/>
            <p:cNvSpPr/>
            <p:nvPr/>
          </p:nvSpPr>
          <p:spPr>
            <a:xfrm>
              <a:off x="1306750" y="964825"/>
              <a:ext cx="4551975" cy="3958675"/>
            </a:xfrm>
            <a:custGeom>
              <a:avLst/>
              <a:gdLst/>
              <a:ahLst/>
              <a:cxnLst/>
              <a:rect l="l" t="t" r="r" b="b"/>
              <a:pathLst>
                <a:path w="182079" h="158347" extrusionOk="0">
                  <a:moveTo>
                    <a:pt x="53501" y="1"/>
                  </a:moveTo>
                  <a:cubicBezTo>
                    <a:pt x="49242" y="1"/>
                    <a:pt x="45232" y="2353"/>
                    <a:pt x="43214" y="6308"/>
                  </a:cubicBezTo>
                  <a:lnTo>
                    <a:pt x="36931" y="18573"/>
                  </a:lnTo>
                  <a:lnTo>
                    <a:pt x="9927" y="16735"/>
                  </a:lnTo>
                  <a:lnTo>
                    <a:pt x="3008" y="75623"/>
                  </a:lnTo>
                  <a:lnTo>
                    <a:pt x="1" y="101223"/>
                  </a:lnTo>
                  <a:lnTo>
                    <a:pt x="26269" y="102961"/>
                  </a:lnTo>
                  <a:lnTo>
                    <a:pt x="26336" y="103028"/>
                  </a:lnTo>
                  <a:lnTo>
                    <a:pt x="81247" y="150386"/>
                  </a:lnTo>
                  <a:lnTo>
                    <a:pt x="87229" y="155533"/>
                  </a:lnTo>
                  <a:cubicBezTo>
                    <a:pt x="89435" y="157421"/>
                    <a:pt x="92138" y="158346"/>
                    <a:pt x="94825" y="158346"/>
                  </a:cubicBezTo>
                  <a:cubicBezTo>
                    <a:pt x="98083" y="158346"/>
                    <a:pt x="101316" y="156985"/>
                    <a:pt x="103606" y="154330"/>
                  </a:cubicBezTo>
                  <a:lnTo>
                    <a:pt x="111627" y="145038"/>
                  </a:lnTo>
                  <a:cubicBezTo>
                    <a:pt x="113432" y="146609"/>
                    <a:pt x="115604" y="147478"/>
                    <a:pt x="117810" y="147746"/>
                  </a:cubicBezTo>
                  <a:cubicBezTo>
                    <a:pt x="118266" y="147799"/>
                    <a:pt x="118724" y="147826"/>
                    <a:pt x="119181" y="147826"/>
                  </a:cubicBezTo>
                  <a:cubicBezTo>
                    <a:pt x="122446" y="147826"/>
                    <a:pt x="125683" y="146469"/>
                    <a:pt x="127970" y="143802"/>
                  </a:cubicBezTo>
                  <a:lnTo>
                    <a:pt x="135991" y="134511"/>
                  </a:lnTo>
                  <a:cubicBezTo>
                    <a:pt x="137796" y="136082"/>
                    <a:pt x="139968" y="136984"/>
                    <a:pt x="142207" y="137251"/>
                  </a:cubicBezTo>
                  <a:cubicBezTo>
                    <a:pt x="142652" y="137304"/>
                    <a:pt x="143100" y="137330"/>
                    <a:pt x="143547" y="137330"/>
                  </a:cubicBezTo>
                  <a:cubicBezTo>
                    <a:pt x="146796" y="137330"/>
                    <a:pt x="150042" y="135951"/>
                    <a:pt x="152334" y="133308"/>
                  </a:cubicBezTo>
                  <a:lnTo>
                    <a:pt x="160355" y="123983"/>
                  </a:lnTo>
                  <a:cubicBezTo>
                    <a:pt x="162545" y="125871"/>
                    <a:pt x="165240" y="126797"/>
                    <a:pt x="167923" y="126797"/>
                  </a:cubicBezTo>
                  <a:cubicBezTo>
                    <a:pt x="171175" y="126797"/>
                    <a:pt x="174408" y="125436"/>
                    <a:pt x="176698" y="122780"/>
                  </a:cubicBezTo>
                  <a:lnTo>
                    <a:pt x="178837" y="120307"/>
                  </a:lnTo>
                  <a:cubicBezTo>
                    <a:pt x="182078" y="116530"/>
                    <a:pt x="181677" y="110849"/>
                    <a:pt x="177901" y="107607"/>
                  </a:cubicBezTo>
                  <a:lnTo>
                    <a:pt x="151064" y="84480"/>
                  </a:lnTo>
                  <a:lnTo>
                    <a:pt x="143611" y="78029"/>
                  </a:lnTo>
                  <a:lnTo>
                    <a:pt x="138263" y="73451"/>
                  </a:lnTo>
                  <a:lnTo>
                    <a:pt x="115303" y="53665"/>
                  </a:lnTo>
                  <a:lnTo>
                    <a:pt x="117943" y="31073"/>
                  </a:lnTo>
                  <a:cubicBezTo>
                    <a:pt x="118846" y="23453"/>
                    <a:pt x="114067" y="16301"/>
                    <a:pt x="106647" y="14262"/>
                  </a:cubicBezTo>
                  <a:lnTo>
                    <a:pt x="56616" y="426"/>
                  </a:lnTo>
                  <a:cubicBezTo>
                    <a:pt x="55579" y="139"/>
                    <a:pt x="54533" y="1"/>
                    <a:pt x="53501" y="1"/>
                  </a:cubicBez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55"/>
            <p:cNvSpPr/>
            <p:nvPr/>
          </p:nvSpPr>
          <p:spPr>
            <a:xfrm>
              <a:off x="3397250" y="3478700"/>
              <a:ext cx="2461475" cy="1444800"/>
            </a:xfrm>
            <a:custGeom>
              <a:avLst/>
              <a:gdLst/>
              <a:ahLst/>
              <a:cxnLst/>
              <a:rect l="l" t="t" r="r" b="b"/>
              <a:pathLst>
                <a:path w="98459" h="57792" extrusionOk="0">
                  <a:moveTo>
                    <a:pt x="86093" y="0"/>
                  </a:moveTo>
                  <a:lnTo>
                    <a:pt x="86093" y="0"/>
                  </a:lnTo>
                  <a:cubicBezTo>
                    <a:pt x="88766" y="3509"/>
                    <a:pt x="88699" y="8522"/>
                    <a:pt x="85692" y="11998"/>
                  </a:cubicBezTo>
                  <a:lnTo>
                    <a:pt x="83452" y="14638"/>
                  </a:lnTo>
                  <a:cubicBezTo>
                    <a:pt x="81013" y="17445"/>
                    <a:pt x="77577" y="18892"/>
                    <a:pt x="74116" y="18892"/>
                  </a:cubicBezTo>
                  <a:cubicBezTo>
                    <a:pt x="71272" y="18892"/>
                    <a:pt x="68411" y="17914"/>
                    <a:pt x="66073" y="15908"/>
                  </a:cubicBezTo>
                  <a:lnTo>
                    <a:pt x="57584" y="25768"/>
                  </a:lnTo>
                  <a:cubicBezTo>
                    <a:pt x="55152" y="28610"/>
                    <a:pt x="51718" y="30065"/>
                    <a:pt x="48273" y="30065"/>
                  </a:cubicBezTo>
                  <a:cubicBezTo>
                    <a:pt x="47789" y="30065"/>
                    <a:pt x="47305" y="30036"/>
                    <a:pt x="46823" y="29979"/>
                  </a:cubicBezTo>
                  <a:cubicBezTo>
                    <a:pt x="44450" y="29678"/>
                    <a:pt x="42144" y="28742"/>
                    <a:pt x="40206" y="27071"/>
                  </a:cubicBezTo>
                  <a:lnTo>
                    <a:pt x="31717" y="36930"/>
                  </a:lnTo>
                  <a:cubicBezTo>
                    <a:pt x="29270" y="39789"/>
                    <a:pt x="25811" y="41218"/>
                    <a:pt x="22323" y="41218"/>
                  </a:cubicBezTo>
                  <a:cubicBezTo>
                    <a:pt x="21856" y="41218"/>
                    <a:pt x="21388" y="41193"/>
                    <a:pt x="20922" y="41141"/>
                  </a:cubicBezTo>
                  <a:cubicBezTo>
                    <a:pt x="18582" y="40841"/>
                    <a:pt x="16276" y="39905"/>
                    <a:pt x="14338" y="38234"/>
                  </a:cubicBezTo>
                  <a:lnTo>
                    <a:pt x="5849" y="48093"/>
                  </a:lnTo>
                  <a:cubicBezTo>
                    <a:pt x="4244" y="49965"/>
                    <a:pt x="2206" y="51201"/>
                    <a:pt x="0" y="51870"/>
                  </a:cubicBezTo>
                  <a:lnTo>
                    <a:pt x="3643" y="54978"/>
                  </a:lnTo>
                  <a:cubicBezTo>
                    <a:pt x="5833" y="56866"/>
                    <a:pt x="8528" y="57791"/>
                    <a:pt x="11211" y="57791"/>
                  </a:cubicBezTo>
                  <a:cubicBezTo>
                    <a:pt x="14463" y="57791"/>
                    <a:pt x="17696" y="56430"/>
                    <a:pt x="19986" y="53775"/>
                  </a:cubicBezTo>
                  <a:lnTo>
                    <a:pt x="28007" y="44483"/>
                  </a:lnTo>
                  <a:cubicBezTo>
                    <a:pt x="29812" y="46054"/>
                    <a:pt x="31984" y="46923"/>
                    <a:pt x="34223" y="47191"/>
                  </a:cubicBezTo>
                  <a:cubicBezTo>
                    <a:pt x="34675" y="47244"/>
                    <a:pt x="35130" y="47271"/>
                    <a:pt x="35584" y="47271"/>
                  </a:cubicBezTo>
                  <a:cubicBezTo>
                    <a:pt x="38826" y="47271"/>
                    <a:pt x="42063" y="45914"/>
                    <a:pt x="44350" y="43247"/>
                  </a:cubicBezTo>
                  <a:lnTo>
                    <a:pt x="52371" y="33956"/>
                  </a:lnTo>
                  <a:cubicBezTo>
                    <a:pt x="54176" y="35527"/>
                    <a:pt x="56348" y="36429"/>
                    <a:pt x="58587" y="36696"/>
                  </a:cubicBezTo>
                  <a:cubicBezTo>
                    <a:pt x="59032" y="36749"/>
                    <a:pt x="59480" y="36775"/>
                    <a:pt x="59927" y="36775"/>
                  </a:cubicBezTo>
                  <a:cubicBezTo>
                    <a:pt x="63176" y="36775"/>
                    <a:pt x="66422" y="35396"/>
                    <a:pt x="68714" y="32753"/>
                  </a:cubicBezTo>
                  <a:lnTo>
                    <a:pt x="76735" y="23428"/>
                  </a:lnTo>
                  <a:cubicBezTo>
                    <a:pt x="78925" y="25316"/>
                    <a:pt x="81620" y="26242"/>
                    <a:pt x="84303" y="26242"/>
                  </a:cubicBezTo>
                  <a:cubicBezTo>
                    <a:pt x="87555" y="26242"/>
                    <a:pt x="90788" y="24881"/>
                    <a:pt x="93078" y="22225"/>
                  </a:cubicBezTo>
                  <a:lnTo>
                    <a:pt x="95217" y="19752"/>
                  </a:lnTo>
                  <a:cubicBezTo>
                    <a:pt x="98458" y="15975"/>
                    <a:pt x="98057" y="10294"/>
                    <a:pt x="94281" y="7052"/>
                  </a:cubicBezTo>
                  <a:lnTo>
                    <a:pt x="8609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55"/>
            <p:cNvSpPr/>
            <p:nvPr/>
          </p:nvSpPr>
          <p:spPr>
            <a:xfrm>
              <a:off x="4831000" y="3644775"/>
              <a:ext cx="599100" cy="499850"/>
            </a:xfrm>
            <a:custGeom>
              <a:avLst/>
              <a:gdLst/>
              <a:ahLst/>
              <a:cxnLst/>
              <a:rect l="l" t="t" r="r" b="b"/>
              <a:pathLst>
                <a:path w="23964" h="19994" extrusionOk="0">
                  <a:moveTo>
                    <a:pt x="4671" y="0"/>
                  </a:moveTo>
                  <a:cubicBezTo>
                    <a:pt x="3498" y="0"/>
                    <a:pt x="2330" y="491"/>
                    <a:pt x="1504" y="1445"/>
                  </a:cubicBezTo>
                  <a:cubicBezTo>
                    <a:pt x="1" y="3216"/>
                    <a:pt x="201" y="5857"/>
                    <a:pt x="1939" y="7360"/>
                  </a:cubicBezTo>
                  <a:lnTo>
                    <a:pt x="16611" y="19994"/>
                  </a:lnTo>
                  <a:lnTo>
                    <a:pt x="19385" y="16785"/>
                  </a:lnTo>
                  <a:cubicBezTo>
                    <a:pt x="20488" y="17754"/>
                    <a:pt x="21724" y="18456"/>
                    <a:pt x="23028" y="18924"/>
                  </a:cubicBezTo>
                  <a:cubicBezTo>
                    <a:pt x="23963" y="17220"/>
                    <a:pt x="23629" y="15014"/>
                    <a:pt x="22092" y="13710"/>
                  </a:cubicBezTo>
                  <a:lnTo>
                    <a:pt x="7387" y="1010"/>
                  </a:lnTo>
                  <a:cubicBezTo>
                    <a:pt x="6603" y="332"/>
                    <a:pt x="5635" y="0"/>
                    <a:pt x="46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55"/>
            <p:cNvSpPr/>
            <p:nvPr/>
          </p:nvSpPr>
          <p:spPr>
            <a:xfrm>
              <a:off x="4258675" y="3938050"/>
              <a:ext cx="562325" cy="468925"/>
            </a:xfrm>
            <a:custGeom>
              <a:avLst/>
              <a:gdLst/>
              <a:ahLst/>
              <a:cxnLst/>
              <a:rect l="l" t="t" r="r" b="b"/>
              <a:pathLst>
                <a:path w="22493" h="18757" extrusionOk="0">
                  <a:moveTo>
                    <a:pt x="4704" y="0"/>
                  </a:moveTo>
                  <a:cubicBezTo>
                    <a:pt x="3531" y="0"/>
                    <a:pt x="2363" y="491"/>
                    <a:pt x="1537" y="1445"/>
                  </a:cubicBezTo>
                  <a:cubicBezTo>
                    <a:pt x="0" y="3216"/>
                    <a:pt x="201" y="5823"/>
                    <a:pt x="1972" y="7360"/>
                  </a:cubicBezTo>
                  <a:lnTo>
                    <a:pt x="15173" y="18723"/>
                  </a:lnTo>
                  <a:cubicBezTo>
                    <a:pt x="15173" y="18723"/>
                    <a:pt x="15173" y="18757"/>
                    <a:pt x="15173" y="18757"/>
                  </a:cubicBezTo>
                  <a:lnTo>
                    <a:pt x="17914" y="15582"/>
                  </a:lnTo>
                  <a:cubicBezTo>
                    <a:pt x="18983" y="16518"/>
                    <a:pt x="20220" y="17219"/>
                    <a:pt x="21490" y="17687"/>
                  </a:cubicBezTo>
                  <a:cubicBezTo>
                    <a:pt x="22492" y="15983"/>
                    <a:pt x="22192" y="13744"/>
                    <a:pt x="20621" y="12407"/>
                  </a:cubicBezTo>
                  <a:lnTo>
                    <a:pt x="7420" y="1010"/>
                  </a:lnTo>
                  <a:cubicBezTo>
                    <a:pt x="6636" y="332"/>
                    <a:pt x="5668" y="0"/>
                    <a:pt x="47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55"/>
            <p:cNvSpPr/>
            <p:nvPr/>
          </p:nvSpPr>
          <p:spPr>
            <a:xfrm>
              <a:off x="1832300" y="3435000"/>
              <a:ext cx="666775" cy="624650"/>
            </a:xfrm>
            <a:custGeom>
              <a:avLst/>
              <a:gdLst/>
              <a:ahLst/>
              <a:cxnLst/>
              <a:rect l="l" t="t" r="r" b="b"/>
              <a:pathLst>
                <a:path w="26671" h="24986" extrusionOk="0">
                  <a:moveTo>
                    <a:pt x="14916" y="0"/>
                  </a:moveTo>
                  <a:cubicBezTo>
                    <a:pt x="11773" y="0"/>
                    <a:pt x="8667" y="1422"/>
                    <a:pt x="6618" y="4121"/>
                  </a:cubicBezTo>
                  <a:lnTo>
                    <a:pt x="3443" y="8299"/>
                  </a:lnTo>
                  <a:cubicBezTo>
                    <a:pt x="0" y="12877"/>
                    <a:pt x="869" y="19394"/>
                    <a:pt x="5448" y="22870"/>
                  </a:cubicBezTo>
                  <a:cubicBezTo>
                    <a:pt x="7327" y="24297"/>
                    <a:pt x="9533" y="24986"/>
                    <a:pt x="11721" y="24986"/>
                  </a:cubicBezTo>
                  <a:cubicBezTo>
                    <a:pt x="14864" y="24986"/>
                    <a:pt x="17970" y="23564"/>
                    <a:pt x="20020" y="20865"/>
                  </a:cubicBezTo>
                  <a:lnTo>
                    <a:pt x="23195" y="16654"/>
                  </a:lnTo>
                  <a:cubicBezTo>
                    <a:pt x="26670" y="12075"/>
                    <a:pt x="25768" y="5558"/>
                    <a:pt x="21189" y="2116"/>
                  </a:cubicBezTo>
                  <a:cubicBezTo>
                    <a:pt x="19310" y="689"/>
                    <a:pt x="17104" y="0"/>
                    <a:pt x="1491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55"/>
            <p:cNvSpPr/>
            <p:nvPr/>
          </p:nvSpPr>
          <p:spPr>
            <a:xfrm>
              <a:off x="2245875" y="3655575"/>
              <a:ext cx="737800" cy="717575"/>
            </a:xfrm>
            <a:custGeom>
              <a:avLst/>
              <a:gdLst/>
              <a:ahLst/>
              <a:cxnLst/>
              <a:rect l="l" t="t" r="r" b="b"/>
              <a:pathLst>
                <a:path w="29512" h="28703" extrusionOk="0">
                  <a:moveTo>
                    <a:pt x="17757" y="0"/>
                  </a:moveTo>
                  <a:cubicBezTo>
                    <a:pt x="14614" y="0"/>
                    <a:pt x="11508" y="1422"/>
                    <a:pt x="9459" y="4121"/>
                  </a:cubicBezTo>
                  <a:lnTo>
                    <a:pt x="3477" y="12042"/>
                  </a:lnTo>
                  <a:cubicBezTo>
                    <a:pt x="1" y="16621"/>
                    <a:pt x="903" y="23138"/>
                    <a:pt x="5482" y="26613"/>
                  </a:cubicBezTo>
                  <a:cubicBezTo>
                    <a:pt x="7355" y="28021"/>
                    <a:pt x="9552" y="28703"/>
                    <a:pt x="11732" y="28703"/>
                  </a:cubicBezTo>
                  <a:cubicBezTo>
                    <a:pt x="14883" y="28703"/>
                    <a:pt x="17999" y="27281"/>
                    <a:pt x="20053" y="24575"/>
                  </a:cubicBezTo>
                  <a:lnTo>
                    <a:pt x="26036" y="16687"/>
                  </a:lnTo>
                  <a:cubicBezTo>
                    <a:pt x="29512" y="12109"/>
                    <a:pt x="28609" y="5592"/>
                    <a:pt x="24031" y="2116"/>
                  </a:cubicBezTo>
                  <a:cubicBezTo>
                    <a:pt x="22151" y="689"/>
                    <a:pt x="19945" y="0"/>
                    <a:pt x="1775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55"/>
            <p:cNvSpPr/>
            <p:nvPr/>
          </p:nvSpPr>
          <p:spPr>
            <a:xfrm>
              <a:off x="2660300" y="3897875"/>
              <a:ext cx="792100" cy="789275"/>
            </a:xfrm>
            <a:custGeom>
              <a:avLst/>
              <a:gdLst/>
              <a:ahLst/>
              <a:cxnLst/>
              <a:rect l="l" t="t" r="r" b="b"/>
              <a:pathLst>
                <a:path w="31684" h="31571" extrusionOk="0">
                  <a:moveTo>
                    <a:pt x="19929" y="0"/>
                  </a:moveTo>
                  <a:cubicBezTo>
                    <a:pt x="16787" y="0"/>
                    <a:pt x="13680" y="1422"/>
                    <a:pt x="11631" y="4121"/>
                  </a:cubicBezTo>
                  <a:lnTo>
                    <a:pt x="3476" y="14883"/>
                  </a:lnTo>
                  <a:cubicBezTo>
                    <a:pt x="1" y="19461"/>
                    <a:pt x="903" y="25979"/>
                    <a:pt x="5482" y="29454"/>
                  </a:cubicBezTo>
                  <a:cubicBezTo>
                    <a:pt x="7361" y="30881"/>
                    <a:pt x="9567" y="31570"/>
                    <a:pt x="11755" y="31570"/>
                  </a:cubicBezTo>
                  <a:cubicBezTo>
                    <a:pt x="14898" y="31570"/>
                    <a:pt x="18004" y="30148"/>
                    <a:pt x="20053" y="27449"/>
                  </a:cubicBezTo>
                  <a:lnTo>
                    <a:pt x="28208" y="16654"/>
                  </a:lnTo>
                  <a:cubicBezTo>
                    <a:pt x="31684" y="12075"/>
                    <a:pt x="30781" y="5558"/>
                    <a:pt x="26203" y="2116"/>
                  </a:cubicBezTo>
                  <a:cubicBezTo>
                    <a:pt x="24323" y="689"/>
                    <a:pt x="22118" y="0"/>
                    <a:pt x="1992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55"/>
            <p:cNvSpPr/>
            <p:nvPr/>
          </p:nvSpPr>
          <p:spPr>
            <a:xfrm>
              <a:off x="3074725" y="4195925"/>
              <a:ext cx="803800" cy="804700"/>
            </a:xfrm>
            <a:custGeom>
              <a:avLst/>
              <a:gdLst/>
              <a:ahLst/>
              <a:cxnLst/>
              <a:rect l="l" t="t" r="r" b="b"/>
              <a:pathLst>
                <a:path w="32152" h="32188" extrusionOk="0">
                  <a:moveTo>
                    <a:pt x="20409" y="0"/>
                  </a:moveTo>
                  <a:cubicBezTo>
                    <a:pt x="17262" y="0"/>
                    <a:pt x="14151" y="1414"/>
                    <a:pt x="12099" y="4097"/>
                  </a:cubicBezTo>
                  <a:lnTo>
                    <a:pt x="3476" y="15527"/>
                  </a:lnTo>
                  <a:cubicBezTo>
                    <a:pt x="0" y="20106"/>
                    <a:pt x="903" y="26623"/>
                    <a:pt x="5482" y="30099"/>
                  </a:cubicBezTo>
                  <a:cubicBezTo>
                    <a:pt x="7354" y="31507"/>
                    <a:pt x="9551" y="32188"/>
                    <a:pt x="11732" y="32188"/>
                  </a:cubicBezTo>
                  <a:cubicBezTo>
                    <a:pt x="14883" y="32188"/>
                    <a:pt x="17999" y="30766"/>
                    <a:pt x="20053" y="28060"/>
                  </a:cubicBezTo>
                  <a:lnTo>
                    <a:pt x="28676" y="16663"/>
                  </a:lnTo>
                  <a:cubicBezTo>
                    <a:pt x="32152" y="12085"/>
                    <a:pt x="31249" y="5568"/>
                    <a:pt x="26670" y="2092"/>
                  </a:cubicBezTo>
                  <a:cubicBezTo>
                    <a:pt x="24795" y="681"/>
                    <a:pt x="22593" y="0"/>
                    <a:pt x="204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55"/>
            <p:cNvSpPr/>
            <p:nvPr/>
          </p:nvSpPr>
          <p:spPr>
            <a:xfrm>
              <a:off x="2521600" y="906850"/>
              <a:ext cx="3020450" cy="1857150"/>
            </a:xfrm>
            <a:custGeom>
              <a:avLst/>
              <a:gdLst/>
              <a:ahLst/>
              <a:cxnLst/>
              <a:rect l="l" t="t" r="r" b="b"/>
              <a:pathLst>
                <a:path w="120818" h="74286" extrusionOk="0">
                  <a:moveTo>
                    <a:pt x="86760" y="1"/>
                  </a:moveTo>
                  <a:cubicBezTo>
                    <a:pt x="86260" y="1"/>
                    <a:pt x="85758" y="24"/>
                    <a:pt x="85258" y="71"/>
                  </a:cubicBezTo>
                  <a:lnTo>
                    <a:pt x="43715" y="3914"/>
                  </a:lnTo>
                  <a:cubicBezTo>
                    <a:pt x="38602" y="4382"/>
                    <a:pt x="34023" y="7290"/>
                    <a:pt x="31450" y="11735"/>
                  </a:cubicBezTo>
                  <a:lnTo>
                    <a:pt x="2173" y="62134"/>
                  </a:lnTo>
                  <a:cubicBezTo>
                    <a:pt x="1" y="65844"/>
                    <a:pt x="1705" y="70623"/>
                    <a:pt x="5716" y="72160"/>
                  </a:cubicBezTo>
                  <a:lnTo>
                    <a:pt x="6919" y="72595"/>
                  </a:lnTo>
                  <a:cubicBezTo>
                    <a:pt x="9932" y="73736"/>
                    <a:pt x="13050" y="74286"/>
                    <a:pt x="16131" y="74286"/>
                  </a:cubicBezTo>
                  <a:cubicBezTo>
                    <a:pt x="24057" y="74286"/>
                    <a:pt x="31744" y="70651"/>
                    <a:pt x="36797" y="64106"/>
                  </a:cubicBezTo>
                  <a:lnTo>
                    <a:pt x="47993" y="49501"/>
                  </a:lnTo>
                  <a:cubicBezTo>
                    <a:pt x="47993" y="49501"/>
                    <a:pt x="58757" y="61956"/>
                    <a:pt x="74161" y="61956"/>
                  </a:cubicBezTo>
                  <a:cubicBezTo>
                    <a:pt x="83156" y="61956"/>
                    <a:pt x="93734" y="57708"/>
                    <a:pt x="104675" y="44254"/>
                  </a:cubicBezTo>
                  <a:lnTo>
                    <a:pt x="120818" y="16848"/>
                  </a:lnTo>
                  <a:lnTo>
                    <a:pt x="94515" y="2009"/>
                  </a:lnTo>
                  <a:cubicBezTo>
                    <a:pt x="92146" y="684"/>
                    <a:pt x="89467" y="1"/>
                    <a:pt x="867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55"/>
            <p:cNvSpPr/>
            <p:nvPr/>
          </p:nvSpPr>
          <p:spPr>
            <a:xfrm>
              <a:off x="5743400" y="706475"/>
              <a:ext cx="1630975" cy="3105625"/>
            </a:xfrm>
            <a:custGeom>
              <a:avLst/>
              <a:gdLst/>
              <a:ahLst/>
              <a:cxnLst/>
              <a:rect l="l" t="t" r="r" b="b"/>
              <a:pathLst>
                <a:path w="65239" h="124225" extrusionOk="0">
                  <a:moveTo>
                    <a:pt x="47037" y="0"/>
                  </a:moveTo>
                  <a:cubicBezTo>
                    <a:pt x="46866" y="0"/>
                    <a:pt x="46694" y="11"/>
                    <a:pt x="46522" y="31"/>
                  </a:cubicBezTo>
                  <a:lnTo>
                    <a:pt x="14338" y="3975"/>
                  </a:lnTo>
                  <a:cubicBezTo>
                    <a:pt x="5983" y="5011"/>
                    <a:pt x="0" y="12665"/>
                    <a:pt x="1036" y="21020"/>
                  </a:cubicBezTo>
                  <a:lnTo>
                    <a:pt x="12099" y="110822"/>
                  </a:lnTo>
                  <a:cubicBezTo>
                    <a:pt x="13035" y="118542"/>
                    <a:pt x="19652" y="124224"/>
                    <a:pt x="27238" y="124224"/>
                  </a:cubicBezTo>
                  <a:cubicBezTo>
                    <a:pt x="27873" y="124224"/>
                    <a:pt x="28508" y="124191"/>
                    <a:pt x="29110" y="124090"/>
                  </a:cubicBezTo>
                  <a:lnTo>
                    <a:pt x="61328" y="120147"/>
                  </a:lnTo>
                  <a:cubicBezTo>
                    <a:pt x="63601" y="119846"/>
                    <a:pt x="65238" y="117774"/>
                    <a:pt x="64937" y="115501"/>
                  </a:cubicBezTo>
                  <a:lnTo>
                    <a:pt x="51201" y="3674"/>
                  </a:lnTo>
                  <a:cubicBezTo>
                    <a:pt x="51034" y="2571"/>
                    <a:pt x="50500" y="1569"/>
                    <a:pt x="49597" y="867"/>
                  </a:cubicBezTo>
                  <a:cubicBezTo>
                    <a:pt x="48864" y="303"/>
                    <a:pt x="47963" y="0"/>
                    <a:pt x="4703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55"/>
            <p:cNvSpPr/>
            <p:nvPr/>
          </p:nvSpPr>
          <p:spPr>
            <a:xfrm>
              <a:off x="6017450" y="3248075"/>
              <a:ext cx="1356925" cy="564025"/>
            </a:xfrm>
            <a:custGeom>
              <a:avLst/>
              <a:gdLst/>
              <a:ahLst/>
              <a:cxnLst/>
              <a:rect l="l" t="t" r="r" b="b"/>
              <a:pathLst>
                <a:path w="54277" h="22561" extrusionOk="0">
                  <a:moveTo>
                    <a:pt x="0" y="1"/>
                  </a:moveTo>
                  <a:lnTo>
                    <a:pt x="1137" y="9158"/>
                  </a:lnTo>
                  <a:cubicBezTo>
                    <a:pt x="2073" y="16878"/>
                    <a:pt x="8690" y="22560"/>
                    <a:pt x="16276" y="22560"/>
                  </a:cubicBezTo>
                  <a:cubicBezTo>
                    <a:pt x="16911" y="22560"/>
                    <a:pt x="17546" y="22527"/>
                    <a:pt x="18148" y="22426"/>
                  </a:cubicBezTo>
                  <a:lnTo>
                    <a:pt x="50366" y="18483"/>
                  </a:lnTo>
                  <a:cubicBezTo>
                    <a:pt x="52639" y="18182"/>
                    <a:pt x="54276" y="16110"/>
                    <a:pt x="53975" y="13837"/>
                  </a:cubicBezTo>
                  <a:lnTo>
                    <a:pt x="52471" y="1538"/>
                  </a:lnTo>
                  <a:cubicBezTo>
                    <a:pt x="51803" y="2541"/>
                    <a:pt x="50700" y="3276"/>
                    <a:pt x="49397" y="3443"/>
                  </a:cubicBezTo>
                  <a:lnTo>
                    <a:pt x="15641" y="7587"/>
                  </a:lnTo>
                  <a:cubicBezTo>
                    <a:pt x="15006" y="7654"/>
                    <a:pt x="14338" y="7721"/>
                    <a:pt x="13670" y="7721"/>
                  </a:cubicBezTo>
                  <a:cubicBezTo>
                    <a:pt x="7988" y="7721"/>
                    <a:pt x="2841" y="4680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55"/>
            <p:cNvSpPr/>
            <p:nvPr/>
          </p:nvSpPr>
          <p:spPr>
            <a:xfrm>
              <a:off x="232275" y="706475"/>
              <a:ext cx="1630125" cy="3105625"/>
            </a:xfrm>
            <a:custGeom>
              <a:avLst/>
              <a:gdLst/>
              <a:ahLst/>
              <a:cxnLst/>
              <a:rect l="l" t="t" r="r" b="b"/>
              <a:pathLst>
                <a:path w="65205" h="124225" extrusionOk="0">
                  <a:moveTo>
                    <a:pt x="18168" y="0"/>
                  </a:moveTo>
                  <a:cubicBezTo>
                    <a:pt x="17242" y="0"/>
                    <a:pt x="16341" y="303"/>
                    <a:pt x="15608" y="867"/>
                  </a:cubicBezTo>
                  <a:cubicBezTo>
                    <a:pt x="14739" y="1569"/>
                    <a:pt x="14171" y="2571"/>
                    <a:pt x="14037" y="3674"/>
                  </a:cubicBezTo>
                  <a:lnTo>
                    <a:pt x="267" y="115501"/>
                  </a:lnTo>
                  <a:cubicBezTo>
                    <a:pt x="0" y="117774"/>
                    <a:pt x="1604" y="119846"/>
                    <a:pt x="3910" y="120147"/>
                  </a:cubicBezTo>
                  <a:lnTo>
                    <a:pt x="36095" y="124090"/>
                  </a:lnTo>
                  <a:cubicBezTo>
                    <a:pt x="36730" y="124191"/>
                    <a:pt x="37331" y="124224"/>
                    <a:pt x="37966" y="124224"/>
                  </a:cubicBezTo>
                  <a:cubicBezTo>
                    <a:pt x="45553" y="124224"/>
                    <a:pt x="52170" y="118542"/>
                    <a:pt x="53106" y="110822"/>
                  </a:cubicBezTo>
                  <a:lnTo>
                    <a:pt x="64168" y="21020"/>
                  </a:lnTo>
                  <a:cubicBezTo>
                    <a:pt x="65205" y="12665"/>
                    <a:pt x="59222" y="5011"/>
                    <a:pt x="50867" y="3975"/>
                  </a:cubicBezTo>
                  <a:lnTo>
                    <a:pt x="18682" y="31"/>
                  </a:lnTo>
                  <a:cubicBezTo>
                    <a:pt x="18511" y="11"/>
                    <a:pt x="18339" y="0"/>
                    <a:pt x="18168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55"/>
            <p:cNvSpPr/>
            <p:nvPr/>
          </p:nvSpPr>
          <p:spPr>
            <a:xfrm>
              <a:off x="232275" y="3248075"/>
              <a:ext cx="1356075" cy="564025"/>
            </a:xfrm>
            <a:custGeom>
              <a:avLst/>
              <a:gdLst/>
              <a:ahLst/>
              <a:cxnLst/>
              <a:rect l="l" t="t" r="r" b="b"/>
              <a:pathLst>
                <a:path w="54243" h="22561" extrusionOk="0">
                  <a:moveTo>
                    <a:pt x="54242" y="1"/>
                  </a:moveTo>
                  <a:lnTo>
                    <a:pt x="54242" y="1"/>
                  </a:lnTo>
                  <a:cubicBezTo>
                    <a:pt x="51402" y="4680"/>
                    <a:pt x="46255" y="7721"/>
                    <a:pt x="40573" y="7721"/>
                  </a:cubicBezTo>
                  <a:cubicBezTo>
                    <a:pt x="39905" y="7721"/>
                    <a:pt x="39270" y="7654"/>
                    <a:pt x="38601" y="7587"/>
                  </a:cubicBezTo>
                  <a:lnTo>
                    <a:pt x="4846" y="3443"/>
                  </a:lnTo>
                  <a:cubicBezTo>
                    <a:pt x="3543" y="3276"/>
                    <a:pt x="2473" y="2541"/>
                    <a:pt x="1771" y="1538"/>
                  </a:cubicBezTo>
                  <a:lnTo>
                    <a:pt x="267" y="13837"/>
                  </a:lnTo>
                  <a:cubicBezTo>
                    <a:pt x="0" y="16110"/>
                    <a:pt x="1604" y="18182"/>
                    <a:pt x="3910" y="18483"/>
                  </a:cubicBezTo>
                  <a:lnTo>
                    <a:pt x="36095" y="22426"/>
                  </a:lnTo>
                  <a:cubicBezTo>
                    <a:pt x="36730" y="22527"/>
                    <a:pt x="37365" y="22560"/>
                    <a:pt x="37966" y="22560"/>
                  </a:cubicBezTo>
                  <a:cubicBezTo>
                    <a:pt x="45553" y="22560"/>
                    <a:pt x="52170" y="16878"/>
                    <a:pt x="53106" y="9158"/>
                  </a:cubicBezTo>
                  <a:lnTo>
                    <a:pt x="5424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55"/>
            <p:cNvSpPr/>
            <p:nvPr/>
          </p:nvSpPr>
          <p:spPr>
            <a:xfrm>
              <a:off x="6497875" y="2943950"/>
              <a:ext cx="403575" cy="403575"/>
            </a:xfrm>
            <a:custGeom>
              <a:avLst/>
              <a:gdLst/>
              <a:ahLst/>
              <a:cxnLst/>
              <a:rect l="l" t="t" r="r" b="b"/>
              <a:pathLst>
                <a:path w="16143" h="16143" extrusionOk="0">
                  <a:moveTo>
                    <a:pt x="8055" y="1"/>
                  </a:moveTo>
                  <a:cubicBezTo>
                    <a:pt x="3610" y="1"/>
                    <a:pt x="1" y="3610"/>
                    <a:pt x="1" y="8088"/>
                  </a:cubicBezTo>
                  <a:cubicBezTo>
                    <a:pt x="1" y="12533"/>
                    <a:pt x="3610" y="16143"/>
                    <a:pt x="8055" y="16143"/>
                  </a:cubicBezTo>
                  <a:cubicBezTo>
                    <a:pt x="12533" y="16143"/>
                    <a:pt x="16143" y="12533"/>
                    <a:pt x="16143" y="8088"/>
                  </a:cubicBezTo>
                  <a:cubicBezTo>
                    <a:pt x="16143" y="3610"/>
                    <a:pt x="12533" y="1"/>
                    <a:pt x="80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55"/>
            <p:cNvSpPr/>
            <p:nvPr/>
          </p:nvSpPr>
          <p:spPr>
            <a:xfrm>
              <a:off x="693475" y="2943950"/>
              <a:ext cx="403575" cy="403575"/>
            </a:xfrm>
            <a:custGeom>
              <a:avLst/>
              <a:gdLst/>
              <a:ahLst/>
              <a:cxnLst/>
              <a:rect l="l" t="t" r="r" b="b"/>
              <a:pathLst>
                <a:path w="16143" h="16143" extrusionOk="0">
                  <a:moveTo>
                    <a:pt x="8055" y="1"/>
                  </a:moveTo>
                  <a:cubicBezTo>
                    <a:pt x="3610" y="1"/>
                    <a:pt x="0" y="3610"/>
                    <a:pt x="0" y="8088"/>
                  </a:cubicBezTo>
                  <a:cubicBezTo>
                    <a:pt x="0" y="12533"/>
                    <a:pt x="3610" y="16143"/>
                    <a:pt x="8055" y="16143"/>
                  </a:cubicBezTo>
                  <a:cubicBezTo>
                    <a:pt x="12533" y="16143"/>
                    <a:pt x="16143" y="12533"/>
                    <a:pt x="16143" y="8088"/>
                  </a:cubicBezTo>
                  <a:cubicBezTo>
                    <a:pt x="16143" y="3610"/>
                    <a:pt x="12533" y="1"/>
                    <a:pt x="80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2" name="Google Shape;312;p55"/>
          <p:cNvGrpSpPr/>
          <p:nvPr/>
        </p:nvGrpSpPr>
        <p:grpSpPr>
          <a:xfrm>
            <a:off x="4140672" y="1886162"/>
            <a:ext cx="862676" cy="627116"/>
            <a:chOff x="238125" y="252750"/>
            <a:chExt cx="7129550" cy="5182775"/>
          </a:xfrm>
        </p:grpSpPr>
        <p:sp>
          <p:nvSpPr>
            <p:cNvPr id="313" name="Google Shape;313;p55"/>
            <p:cNvSpPr/>
            <p:nvPr/>
          </p:nvSpPr>
          <p:spPr>
            <a:xfrm>
              <a:off x="5524500" y="795000"/>
              <a:ext cx="1545725" cy="1992750"/>
            </a:xfrm>
            <a:custGeom>
              <a:avLst/>
              <a:gdLst/>
              <a:ahLst/>
              <a:cxnLst/>
              <a:rect l="l" t="t" r="r" b="b"/>
              <a:pathLst>
                <a:path w="61829" h="79710" extrusionOk="0">
                  <a:moveTo>
                    <a:pt x="28675" y="0"/>
                  </a:moveTo>
                  <a:cubicBezTo>
                    <a:pt x="12834" y="0"/>
                    <a:pt x="0" y="12834"/>
                    <a:pt x="0" y="28675"/>
                  </a:cubicBezTo>
                  <a:lnTo>
                    <a:pt x="0" y="48795"/>
                  </a:lnTo>
                  <a:cubicBezTo>
                    <a:pt x="0" y="65873"/>
                    <a:pt x="13836" y="79709"/>
                    <a:pt x="30914" y="79709"/>
                  </a:cubicBezTo>
                  <a:cubicBezTo>
                    <a:pt x="47993" y="79709"/>
                    <a:pt x="61829" y="65873"/>
                    <a:pt x="61829" y="48795"/>
                  </a:cubicBezTo>
                  <a:lnTo>
                    <a:pt x="61829" y="28675"/>
                  </a:lnTo>
                  <a:cubicBezTo>
                    <a:pt x="61829" y="12834"/>
                    <a:pt x="48995" y="0"/>
                    <a:pt x="331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55"/>
            <p:cNvSpPr/>
            <p:nvPr/>
          </p:nvSpPr>
          <p:spPr>
            <a:xfrm>
              <a:off x="5227050" y="3165375"/>
              <a:ext cx="2140625" cy="1561625"/>
            </a:xfrm>
            <a:custGeom>
              <a:avLst/>
              <a:gdLst/>
              <a:ahLst/>
              <a:cxnLst/>
              <a:rect l="l" t="t" r="r" b="b"/>
              <a:pathLst>
                <a:path w="85625" h="62465" extrusionOk="0">
                  <a:moveTo>
                    <a:pt x="30547" y="1"/>
                  </a:moveTo>
                  <a:cubicBezTo>
                    <a:pt x="13669" y="1"/>
                    <a:pt x="0" y="13670"/>
                    <a:pt x="0" y="30547"/>
                  </a:cubicBezTo>
                  <a:lnTo>
                    <a:pt x="0" y="60092"/>
                  </a:lnTo>
                  <a:cubicBezTo>
                    <a:pt x="0" y="61395"/>
                    <a:pt x="1070" y="62465"/>
                    <a:pt x="2373" y="62465"/>
                  </a:cubicBezTo>
                  <a:lnTo>
                    <a:pt x="83252" y="62465"/>
                  </a:lnTo>
                  <a:cubicBezTo>
                    <a:pt x="84555" y="62465"/>
                    <a:pt x="85625" y="61395"/>
                    <a:pt x="85625" y="60092"/>
                  </a:cubicBezTo>
                  <a:lnTo>
                    <a:pt x="85625" y="30547"/>
                  </a:lnTo>
                  <a:cubicBezTo>
                    <a:pt x="85625" y="13670"/>
                    <a:pt x="71956" y="1"/>
                    <a:pt x="55111" y="1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55"/>
            <p:cNvSpPr/>
            <p:nvPr/>
          </p:nvSpPr>
          <p:spPr>
            <a:xfrm>
              <a:off x="5524500" y="795000"/>
              <a:ext cx="1545725" cy="892350"/>
            </a:xfrm>
            <a:custGeom>
              <a:avLst/>
              <a:gdLst/>
              <a:ahLst/>
              <a:cxnLst/>
              <a:rect l="l" t="t" r="r" b="b"/>
              <a:pathLst>
                <a:path w="61829" h="35694" extrusionOk="0">
                  <a:moveTo>
                    <a:pt x="28675" y="0"/>
                  </a:moveTo>
                  <a:cubicBezTo>
                    <a:pt x="12834" y="0"/>
                    <a:pt x="0" y="12834"/>
                    <a:pt x="0" y="28675"/>
                  </a:cubicBezTo>
                  <a:lnTo>
                    <a:pt x="0" y="34157"/>
                  </a:lnTo>
                  <a:cubicBezTo>
                    <a:pt x="2908" y="35015"/>
                    <a:pt x="6145" y="35404"/>
                    <a:pt x="9509" y="35404"/>
                  </a:cubicBezTo>
                  <a:cubicBezTo>
                    <a:pt x="22652" y="35404"/>
                    <a:pt x="37729" y="29464"/>
                    <a:pt x="42679" y="22359"/>
                  </a:cubicBezTo>
                  <a:cubicBezTo>
                    <a:pt x="44918" y="29244"/>
                    <a:pt x="54376" y="33655"/>
                    <a:pt x="61829" y="35694"/>
                  </a:cubicBezTo>
                  <a:lnTo>
                    <a:pt x="61829" y="28675"/>
                  </a:lnTo>
                  <a:cubicBezTo>
                    <a:pt x="61829" y="12834"/>
                    <a:pt x="48995" y="0"/>
                    <a:pt x="3318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55"/>
            <p:cNvSpPr/>
            <p:nvPr/>
          </p:nvSpPr>
          <p:spPr>
            <a:xfrm>
              <a:off x="6003250" y="3165375"/>
              <a:ext cx="588225" cy="1138025"/>
            </a:xfrm>
            <a:custGeom>
              <a:avLst/>
              <a:gdLst/>
              <a:ahLst/>
              <a:cxnLst/>
              <a:rect l="l" t="t" r="r" b="b"/>
              <a:pathLst>
                <a:path w="23529" h="45521" extrusionOk="0">
                  <a:moveTo>
                    <a:pt x="7854" y="1"/>
                  </a:moveTo>
                  <a:lnTo>
                    <a:pt x="0" y="33154"/>
                  </a:lnTo>
                  <a:lnTo>
                    <a:pt x="11764" y="45520"/>
                  </a:lnTo>
                  <a:lnTo>
                    <a:pt x="23529" y="33154"/>
                  </a:lnTo>
                  <a:lnTo>
                    <a:pt x="1567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55"/>
            <p:cNvSpPr/>
            <p:nvPr/>
          </p:nvSpPr>
          <p:spPr>
            <a:xfrm>
              <a:off x="535550" y="795000"/>
              <a:ext cx="1545750" cy="1992750"/>
            </a:xfrm>
            <a:custGeom>
              <a:avLst/>
              <a:gdLst/>
              <a:ahLst/>
              <a:cxnLst/>
              <a:rect l="l" t="t" r="r" b="b"/>
              <a:pathLst>
                <a:path w="61830" h="79710" extrusionOk="0">
                  <a:moveTo>
                    <a:pt x="28676" y="0"/>
                  </a:moveTo>
                  <a:cubicBezTo>
                    <a:pt x="12835" y="0"/>
                    <a:pt x="1" y="12834"/>
                    <a:pt x="1" y="28675"/>
                  </a:cubicBezTo>
                  <a:lnTo>
                    <a:pt x="1" y="48795"/>
                  </a:lnTo>
                  <a:cubicBezTo>
                    <a:pt x="1" y="65873"/>
                    <a:pt x="13837" y="79709"/>
                    <a:pt x="30915" y="79709"/>
                  </a:cubicBezTo>
                  <a:cubicBezTo>
                    <a:pt x="47994" y="79709"/>
                    <a:pt x="61830" y="65873"/>
                    <a:pt x="61830" y="48795"/>
                  </a:cubicBezTo>
                  <a:lnTo>
                    <a:pt x="61830" y="28675"/>
                  </a:lnTo>
                  <a:cubicBezTo>
                    <a:pt x="61830" y="12834"/>
                    <a:pt x="48996" y="0"/>
                    <a:pt x="3318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55"/>
            <p:cNvSpPr/>
            <p:nvPr/>
          </p:nvSpPr>
          <p:spPr>
            <a:xfrm>
              <a:off x="238125" y="3165375"/>
              <a:ext cx="2140625" cy="1561625"/>
            </a:xfrm>
            <a:custGeom>
              <a:avLst/>
              <a:gdLst/>
              <a:ahLst/>
              <a:cxnLst/>
              <a:rect l="l" t="t" r="r" b="b"/>
              <a:pathLst>
                <a:path w="85625" h="62465" extrusionOk="0">
                  <a:moveTo>
                    <a:pt x="30547" y="1"/>
                  </a:moveTo>
                  <a:cubicBezTo>
                    <a:pt x="13669" y="1"/>
                    <a:pt x="0" y="13670"/>
                    <a:pt x="0" y="30547"/>
                  </a:cubicBezTo>
                  <a:lnTo>
                    <a:pt x="0" y="60092"/>
                  </a:lnTo>
                  <a:cubicBezTo>
                    <a:pt x="0" y="61395"/>
                    <a:pt x="1069" y="62465"/>
                    <a:pt x="2373" y="62465"/>
                  </a:cubicBezTo>
                  <a:lnTo>
                    <a:pt x="83252" y="62465"/>
                  </a:lnTo>
                  <a:cubicBezTo>
                    <a:pt x="84555" y="62465"/>
                    <a:pt x="85625" y="61395"/>
                    <a:pt x="85625" y="60092"/>
                  </a:cubicBezTo>
                  <a:lnTo>
                    <a:pt x="85625" y="30547"/>
                  </a:lnTo>
                  <a:cubicBezTo>
                    <a:pt x="85625" y="13670"/>
                    <a:pt x="71956" y="1"/>
                    <a:pt x="55078" y="1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55"/>
            <p:cNvSpPr/>
            <p:nvPr/>
          </p:nvSpPr>
          <p:spPr>
            <a:xfrm>
              <a:off x="1014325" y="3165375"/>
              <a:ext cx="588225" cy="1138025"/>
            </a:xfrm>
            <a:custGeom>
              <a:avLst/>
              <a:gdLst/>
              <a:ahLst/>
              <a:cxnLst/>
              <a:rect l="l" t="t" r="r" b="b"/>
              <a:pathLst>
                <a:path w="23529" h="45521" extrusionOk="0">
                  <a:moveTo>
                    <a:pt x="7854" y="1"/>
                  </a:moveTo>
                  <a:lnTo>
                    <a:pt x="0" y="33154"/>
                  </a:lnTo>
                  <a:lnTo>
                    <a:pt x="11764" y="45520"/>
                  </a:lnTo>
                  <a:lnTo>
                    <a:pt x="23529" y="33154"/>
                  </a:lnTo>
                  <a:lnTo>
                    <a:pt x="1567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55"/>
            <p:cNvSpPr/>
            <p:nvPr/>
          </p:nvSpPr>
          <p:spPr>
            <a:xfrm>
              <a:off x="2303525" y="3275675"/>
              <a:ext cx="2998725" cy="2159850"/>
            </a:xfrm>
            <a:custGeom>
              <a:avLst/>
              <a:gdLst/>
              <a:ahLst/>
              <a:cxnLst/>
              <a:rect l="l" t="t" r="r" b="b"/>
              <a:pathLst>
                <a:path w="119949" h="86394" extrusionOk="0">
                  <a:moveTo>
                    <a:pt x="42780" y="0"/>
                  </a:moveTo>
                  <a:cubicBezTo>
                    <a:pt x="36363" y="0"/>
                    <a:pt x="30280" y="301"/>
                    <a:pt x="24799" y="2841"/>
                  </a:cubicBezTo>
                  <a:cubicBezTo>
                    <a:pt x="10161" y="9625"/>
                    <a:pt x="1" y="24464"/>
                    <a:pt x="1" y="41676"/>
                  </a:cubicBezTo>
                  <a:lnTo>
                    <a:pt x="1" y="80645"/>
                  </a:lnTo>
                  <a:cubicBezTo>
                    <a:pt x="1" y="83820"/>
                    <a:pt x="2574" y="86394"/>
                    <a:pt x="5749" y="86394"/>
                  </a:cubicBezTo>
                  <a:lnTo>
                    <a:pt x="114234" y="86394"/>
                  </a:lnTo>
                  <a:cubicBezTo>
                    <a:pt x="117409" y="86394"/>
                    <a:pt x="119949" y="83820"/>
                    <a:pt x="119949" y="80645"/>
                  </a:cubicBezTo>
                  <a:lnTo>
                    <a:pt x="119949" y="41676"/>
                  </a:lnTo>
                  <a:cubicBezTo>
                    <a:pt x="119949" y="24498"/>
                    <a:pt x="109822" y="9692"/>
                    <a:pt x="95217" y="2874"/>
                  </a:cubicBezTo>
                  <a:cubicBezTo>
                    <a:pt x="89736" y="301"/>
                    <a:pt x="83620" y="0"/>
                    <a:pt x="77170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55"/>
            <p:cNvSpPr/>
            <p:nvPr/>
          </p:nvSpPr>
          <p:spPr>
            <a:xfrm>
              <a:off x="4016375" y="3275675"/>
              <a:ext cx="1285875" cy="2159850"/>
            </a:xfrm>
            <a:custGeom>
              <a:avLst/>
              <a:gdLst/>
              <a:ahLst/>
              <a:cxnLst/>
              <a:rect l="l" t="t" r="r" b="b"/>
              <a:pathLst>
                <a:path w="51435" h="86394" extrusionOk="0">
                  <a:moveTo>
                    <a:pt x="0" y="0"/>
                  </a:moveTo>
                  <a:cubicBezTo>
                    <a:pt x="8857" y="0"/>
                    <a:pt x="17045" y="2306"/>
                    <a:pt x="23495" y="8088"/>
                  </a:cubicBezTo>
                  <a:cubicBezTo>
                    <a:pt x="32318" y="15909"/>
                    <a:pt x="37966" y="28040"/>
                    <a:pt x="37966" y="41676"/>
                  </a:cubicBezTo>
                  <a:lnTo>
                    <a:pt x="37966" y="80645"/>
                  </a:lnTo>
                  <a:cubicBezTo>
                    <a:pt x="37966" y="83820"/>
                    <a:pt x="35694" y="86394"/>
                    <a:pt x="32886" y="86394"/>
                  </a:cubicBezTo>
                  <a:lnTo>
                    <a:pt x="45720" y="86394"/>
                  </a:lnTo>
                  <a:cubicBezTo>
                    <a:pt x="48895" y="86394"/>
                    <a:pt x="51435" y="83820"/>
                    <a:pt x="51435" y="80645"/>
                  </a:cubicBezTo>
                  <a:lnTo>
                    <a:pt x="51435" y="41676"/>
                  </a:lnTo>
                  <a:cubicBezTo>
                    <a:pt x="51435" y="24498"/>
                    <a:pt x="41308" y="9692"/>
                    <a:pt x="26703" y="2874"/>
                  </a:cubicBezTo>
                  <a:cubicBezTo>
                    <a:pt x="21222" y="301"/>
                    <a:pt x="15106" y="0"/>
                    <a:pt x="86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55"/>
            <p:cNvSpPr/>
            <p:nvPr/>
          </p:nvSpPr>
          <p:spPr>
            <a:xfrm>
              <a:off x="2924325" y="3248100"/>
              <a:ext cx="1757975" cy="1702825"/>
            </a:xfrm>
            <a:custGeom>
              <a:avLst/>
              <a:gdLst/>
              <a:ahLst/>
              <a:cxnLst/>
              <a:rect l="l" t="t" r="r" b="b"/>
              <a:pathLst>
                <a:path w="70319" h="68113" extrusionOk="0">
                  <a:moveTo>
                    <a:pt x="17948" y="0"/>
                  </a:moveTo>
                  <a:cubicBezTo>
                    <a:pt x="11531" y="0"/>
                    <a:pt x="5448" y="1404"/>
                    <a:pt x="1" y="3944"/>
                  </a:cubicBezTo>
                  <a:lnTo>
                    <a:pt x="35160" y="68112"/>
                  </a:lnTo>
                  <a:lnTo>
                    <a:pt x="70319" y="3944"/>
                  </a:lnTo>
                  <a:cubicBezTo>
                    <a:pt x="64838" y="1404"/>
                    <a:pt x="58755" y="0"/>
                    <a:pt x="52338" y="0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55"/>
            <p:cNvSpPr/>
            <p:nvPr/>
          </p:nvSpPr>
          <p:spPr>
            <a:xfrm>
              <a:off x="3379700" y="3248100"/>
              <a:ext cx="847250" cy="1702825"/>
            </a:xfrm>
            <a:custGeom>
              <a:avLst/>
              <a:gdLst/>
              <a:ahLst/>
              <a:cxnLst/>
              <a:rect l="l" t="t" r="r" b="b"/>
              <a:pathLst>
                <a:path w="33890" h="68113" extrusionOk="0">
                  <a:moveTo>
                    <a:pt x="0" y="0"/>
                  </a:moveTo>
                  <a:cubicBezTo>
                    <a:pt x="0" y="7152"/>
                    <a:pt x="4412" y="13268"/>
                    <a:pt x="10695" y="15742"/>
                  </a:cubicBezTo>
                  <a:lnTo>
                    <a:pt x="5080" y="46489"/>
                  </a:lnTo>
                  <a:lnTo>
                    <a:pt x="16945" y="68112"/>
                  </a:lnTo>
                  <a:lnTo>
                    <a:pt x="28776" y="46489"/>
                  </a:lnTo>
                  <a:lnTo>
                    <a:pt x="23194" y="15742"/>
                  </a:lnTo>
                  <a:cubicBezTo>
                    <a:pt x="29444" y="13268"/>
                    <a:pt x="33889" y="7152"/>
                    <a:pt x="338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55"/>
            <p:cNvSpPr/>
            <p:nvPr/>
          </p:nvSpPr>
          <p:spPr>
            <a:xfrm>
              <a:off x="2794825" y="252750"/>
              <a:ext cx="2009475" cy="2577600"/>
            </a:xfrm>
            <a:custGeom>
              <a:avLst/>
              <a:gdLst/>
              <a:ahLst/>
              <a:cxnLst/>
              <a:rect l="l" t="t" r="r" b="b"/>
              <a:pathLst>
                <a:path w="80379" h="103104" extrusionOk="0">
                  <a:moveTo>
                    <a:pt x="37031" y="0"/>
                  </a:moveTo>
                  <a:cubicBezTo>
                    <a:pt x="16577" y="0"/>
                    <a:pt x="0" y="16577"/>
                    <a:pt x="0" y="37030"/>
                  </a:cubicBezTo>
                  <a:lnTo>
                    <a:pt x="0" y="62898"/>
                  </a:lnTo>
                  <a:cubicBezTo>
                    <a:pt x="0" y="85090"/>
                    <a:pt x="18014" y="103104"/>
                    <a:pt x="40206" y="103104"/>
                  </a:cubicBezTo>
                  <a:cubicBezTo>
                    <a:pt x="62398" y="103104"/>
                    <a:pt x="80378" y="85090"/>
                    <a:pt x="80378" y="62898"/>
                  </a:cubicBezTo>
                  <a:lnTo>
                    <a:pt x="80378" y="37030"/>
                  </a:lnTo>
                  <a:cubicBezTo>
                    <a:pt x="80378" y="16577"/>
                    <a:pt x="63801" y="0"/>
                    <a:pt x="433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55"/>
            <p:cNvSpPr/>
            <p:nvPr/>
          </p:nvSpPr>
          <p:spPr>
            <a:xfrm>
              <a:off x="3703875" y="252750"/>
              <a:ext cx="1100425" cy="2577600"/>
            </a:xfrm>
            <a:custGeom>
              <a:avLst/>
              <a:gdLst/>
              <a:ahLst/>
              <a:cxnLst/>
              <a:rect l="l" t="t" r="r" b="b"/>
              <a:pathLst>
                <a:path w="44017" h="103104" extrusionOk="0">
                  <a:moveTo>
                    <a:pt x="669" y="0"/>
                  </a:moveTo>
                  <a:cubicBezTo>
                    <a:pt x="468" y="0"/>
                    <a:pt x="234" y="0"/>
                    <a:pt x="1" y="33"/>
                  </a:cubicBezTo>
                  <a:cubicBezTo>
                    <a:pt x="16511" y="401"/>
                    <a:pt x="29779" y="13870"/>
                    <a:pt x="29779" y="30480"/>
                  </a:cubicBezTo>
                  <a:lnTo>
                    <a:pt x="29779" y="70017"/>
                  </a:lnTo>
                  <a:cubicBezTo>
                    <a:pt x="29779" y="87129"/>
                    <a:pt x="16778" y="101199"/>
                    <a:pt x="134" y="102903"/>
                  </a:cubicBezTo>
                  <a:cubicBezTo>
                    <a:pt x="1371" y="103037"/>
                    <a:pt x="2574" y="103104"/>
                    <a:pt x="3844" y="103104"/>
                  </a:cubicBezTo>
                  <a:cubicBezTo>
                    <a:pt x="26036" y="103104"/>
                    <a:pt x="44016" y="85090"/>
                    <a:pt x="44016" y="62898"/>
                  </a:cubicBezTo>
                  <a:lnTo>
                    <a:pt x="44016" y="37030"/>
                  </a:lnTo>
                  <a:cubicBezTo>
                    <a:pt x="44016" y="16577"/>
                    <a:pt x="27439" y="0"/>
                    <a:pt x="698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55"/>
            <p:cNvSpPr/>
            <p:nvPr/>
          </p:nvSpPr>
          <p:spPr>
            <a:xfrm>
              <a:off x="2795650" y="252750"/>
              <a:ext cx="2008650" cy="1479725"/>
            </a:xfrm>
            <a:custGeom>
              <a:avLst/>
              <a:gdLst/>
              <a:ahLst/>
              <a:cxnLst/>
              <a:rect l="l" t="t" r="r" b="b"/>
              <a:pathLst>
                <a:path w="80346" h="59189" extrusionOk="0">
                  <a:moveTo>
                    <a:pt x="36998" y="0"/>
                  </a:moveTo>
                  <a:cubicBezTo>
                    <a:pt x="16745" y="0"/>
                    <a:pt x="302" y="16276"/>
                    <a:pt x="1" y="36462"/>
                  </a:cubicBezTo>
                  <a:cubicBezTo>
                    <a:pt x="6852" y="44082"/>
                    <a:pt x="17079" y="50533"/>
                    <a:pt x="24799" y="52504"/>
                  </a:cubicBezTo>
                  <a:cubicBezTo>
                    <a:pt x="22794" y="48494"/>
                    <a:pt x="18616" y="38902"/>
                    <a:pt x="20789" y="29845"/>
                  </a:cubicBezTo>
                  <a:lnTo>
                    <a:pt x="20789" y="29845"/>
                  </a:lnTo>
                  <a:cubicBezTo>
                    <a:pt x="27506" y="38902"/>
                    <a:pt x="58521" y="53774"/>
                    <a:pt x="80345" y="59189"/>
                  </a:cubicBezTo>
                  <a:lnTo>
                    <a:pt x="80345" y="37030"/>
                  </a:lnTo>
                  <a:cubicBezTo>
                    <a:pt x="80345" y="16577"/>
                    <a:pt x="63768" y="0"/>
                    <a:pt x="43315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55"/>
            <p:cNvSpPr/>
            <p:nvPr/>
          </p:nvSpPr>
          <p:spPr>
            <a:xfrm>
              <a:off x="3703875" y="252750"/>
              <a:ext cx="1100425" cy="1479725"/>
            </a:xfrm>
            <a:custGeom>
              <a:avLst/>
              <a:gdLst/>
              <a:ahLst/>
              <a:cxnLst/>
              <a:rect l="l" t="t" r="r" b="b"/>
              <a:pathLst>
                <a:path w="44017" h="59189" extrusionOk="0">
                  <a:moveTo>
                    <a:pt x="669" y="0"/>
                  </a:moveTo>
                  <a:cubicBezTo>
                    <a:pt x="468" y="0"/>
                    <a:pt x="234" y="0"/>
                    <a:pt x="1" y="33"/>
                  </a:cubicBezTo>
                  <a:cubicBezTo>
                    <a:pt x="16511" y="401"/>
                    <a:pt x="29779" y="13870"/>
                    <a:pt x="29779" y="30480"/>
                  </a:cubicBezTo>
                  <a:lnTo>
                    <a:pt x="29779" y="54810"/>
                  </a:lnTo>
                  <a:cubicBezTo>
                    <a:pt x="34725" y="56582"/>
                    <a:pt x="39571" y="58086"/>
                    <a:pt x="44016" y="59189"/>
                  </a:cubicBezTo>
                  <a:lnTo>
                    <a:pt x="44016" y="37030"/>
                  </a:lnTo>
                  <a:cubicBezTo>
                    <a:pt x="44016" y="16577"/>
                    <a:pt x="27439" y="0"/>
                    <a:pt x="69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55"/>
            <p:cNvSpPr/>
            <p:nvPr/>
          </p:nvSpPr>
          <p:spPr>
            <a:xfrm>
              <a:off x="535550" y="637925"/>
              <a:ext cx="1833175" cy="873975"/>
            </a:xfrm>
            <a:custGeom>
              <a:avLst/>
              <a:gdLst/>
              <a:ahLst/>
              <a:cxnLst/>
              <a:rect l="l" t="t" r="r" b="b"/>
              <a:pathLst>
                <a:path w="73327" h="34959" extrusionOk="0">
                  <a:moveTo>
                    <a:pt x="24900" y="0"/>
                  </a:moveTo>
                  <a:cubicBezTo>
                    <a:pt x="11164" y="0"/>
                    <a:pt x="1" y="11129"/>
                    <a:pt x="1" y="24899"/>
                  </a:cubicBezTo>
                  <a:lnTo>
                    <a:pt x="1" y="34958"/>
                  </a:lnTo>
                  <a:lnTo>
                    <a:pt x="48395" y="34958"/>
                  </a:lnTo>
                  <a:cubicBezTo>
                    <a:pt x="62164" y="34958"/>
                    <a:pt x="73327" y="23796"/>
                    <a:pt x="73327" y="10026"/>
                  </a:cubicBezTo>
                  <a:lnTo>
                    <a:pt x="73327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9" name="Google Shape;329;p55"/>
          <p:cNvGrpSpPr/>
          <p:nvPr/>
        </p:nvGrpSpPr>
        <p:grpSpPr>
          <a:xfrm>
            <a:off x="6533674" y="1885890"/>
            <a:ext cx="676456" cy="640314"/>
            <a:chOff x="1100950" y="238125"/>
            <a:chExt cx="5407325" cy="5235600"/>
          </a:xfrm>
        </p:grpSpPr>
        <p:sp>
          <p:nvSpPr>
            <p:cNvPr id="330" name="Google Shape;330;p55"/>
            <p:cNvSpPr/>
            <p:nvPr/>
          </p:nvSpPr>
          <p:spPr>
            <a:xfrm>
              <a:off x="1100950" y="238125"/>
              <a:ext cx="2897250" cy="2039250"/>
            </a:xfrm>
            <a:custGeom>
              <a:avLst/>
              <a:gdLst/>
              <a:ahLst/>
              <a:cxnLst/>
              <a:rect l="l" t="t" r="r" b="b"/>
              <a:pathLst>
                <a:path w="115890" h="81570" extrusionOk="0">
                  <a:moveTo>
                    <a:pt x="21419" y="0"/>
                  </a:moveTo>
                  <a:cubicBezTo>
                    <a:pt x="9581" y="0"/>
                    <a:pt x="0" y="9581"/>
                    <a:pt x="0" y="21419"/>
                  </a:cubicBezTo>
                  <a:lnTo>
                    <a:pt x="0" y="81569"/>
                  </a:lnTo>
                  <a:lnTo>
                    <a:pt x="35233" y="81569"/>
                  </a:lnTo>
                  <a:cubicBezTo>
                    <a:pt x="34980" y="79744"/>
                    <a:pt x="33991" y="78046"/>
                    <a:pt x="32420" y="77032"/>
                  </a:cubicBezTo>
                  <a:cubicBezTo>
                    <a:pt x="27781" y="74092"/>
                    <a:pt x="24815" y="68819"/>
                    <a:pt x="25145" y="62862"/>
                  </a:cubicBezTo>
                  <a:cubicBezTo>
                    <a:pt x="25576" y="54979"/>
                    <a:pt x="31989" y="48516"/>
                    <a:pt x="39872" y="48034"/>
                  </a:cubicBezTo>
                  <a:cubicBezTo>
                    <a:pt x="40217" y="48012"/>
                    <a:pt x="40561" y="48001"/>
                    <a:pt x="40901" y="48001"/>
                  </a:cubicBezTo>
                  <a:cubicBezTo>
                    <a:pt x="49610" y="48001"/>
                    <a:pt x="56652" y="55066"/>
                    <a:pt x="56652" y="63775"/>
                  </a:cubicBezTo>
                  <a:cubicBezTo>
                    <a:pt x="56652" y="69326"/>
                    <a:pt x="53763" y="74218"/>
                    <a:pt x="49403" y="77007"/>
                  </a:cubicBezTo>
                  <a:cubicBezTo>
                    <a:pt x="47831" y="78046"/>
                    <a:pt x="46792" y="79719"/>
                    <a:pt x="46538" y="81569"/>
                  </a:cubicBezTo>
                  <a:lnTo>
                    <a:pt x="81569" y="81569"/>
                  </a:lnTo>
                  <a:lnTo>
                    <a:pt x="81569" y="46716"/>
                  </a:lnTo>
                  <a:cubicBezTo>
                    <a:pt x="83521" y="46919"/>
                    <a:pt x="85270" y="47958"/>
                    <a:pt x="86334" y="49631"/>
                  </a:cubicBezTo>
                  <a:cubicBezTo>
                    <a:pt x="89148" y="53965"/>
                    <a:pt x="94015" y="56855"/>
                    <a:pt x="99591" y="56855"/>
                  </a:cubicBezTo>
                  <a:cubicBezTo>
                    <a:pt x="108640" y="56855"/>
                    <a:pt x="115890" y="49251"/>
                    <a:pt x="115332" y="40075"/>
                  </a:cubicBezTo>
                  <a:cubicBezTo>
                    <a:pt x="114825" y="32192"/>
                    <a:pt x="108387" y="25779"/>
                    <a:pt x="100504" y="25348"/>
                  </a:cubicBezTo>
                  <a:cubicBezTo>
                    <a:pt x="100204" y="25331"/>
                    <a:pt x="99907" y="25323"/>
                    <a:pt x="99611" y="25323"/>
                  </a:cubicBezTo>
                  <a:cubicBezTo>
                    <a:pt x="94023" y="25323"/>
                    <a:pt x="89126" y="28241"/>
                    <a:pt x="86309" y="32623"/>
                  </a:cubicBezTo>
                  <a:cubicBezTo>
                    <a:pt x="85270" y="34245"/>
                    <a:pt x="83495" y="35284"/>
                    <a:pt x="81569" y="35462"/>
                  </a:cubicBezTo>
                  <a:lnTo>
                    <a:pt x="8156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55"/>
            <p:cNvSpPr/>
            <p:nvPr/>
          </p:nvSpPr>
          <p:spPr>
            <a:xfrm>
              <a:off x="3140150" y="238125"/>
              <a:ext cx="2039900" cy="2889200"/>
            </a:xfrm>
            <a:custGeom>
              <a:avLst/>
              <a:gdLst/>
              <a:ahLst/>
              <a:cxnLst/>
              <a:rect l="l" t="t" r="r" b="b"/>
              <a:pathLst>
                <a:path w="81596" h="115568" extrusionOk="0">
                  <a:moveTo>
                    <a:pt x="1" y="0"/>
                  </a:moveTo>
                  <a:lnTo>
                    <a:pt x="1" y="35462"/>
                  </a:lnTo>
                  <a:cubicBezTo>
                    <a:pt x="1927" y="35284"/>
                    <a:pt x="3702" y="34245"/>
                    <a:pt x="4741" y="32623"/>
                  </a:cubicBezTo>
                  <a:cubicBezTo>
                    <a:pt x="7558" y="28241"/>
                    <a:pt x="12455" y="25323"/>
                    <a:pt x="18043" y="25323"/>
                  </a:cubicBezTo>
                  <a:cubicBezTo>
                    <a:pt x="18339" y="25323"/>
                    <a:pt x="18636" y="25331"/>
                    <a:pt x="18936" y="25348"/>
                  </a:cubicBezTo>
                  <a:cubicBezTo>
                    <a:pt x="26819" y="25779"/>
                    <a:pt x="33257" y="32192"/>
                    <a:pt x="33764" y="40075"/>
                  </a:cubicBezTo>
                  <a:cubicBezTo>
                    <a:pt x="34322" y="49251"/>
                    <a:pt x="27072" y="56855"/>
                    <a:pt x="18023" y="56855"/>
                  </a:cubicBezTo>
                  <a:cubicBezTo>
                    <a:pt x="12447" y="56855"/>
                    <a:pt x="7580" y="53965"/>
                    <a:pt x="4766" y="49631"/>
                  </a:cubicBezTo>
                  <a:cubicBezTo>
                    <a:pt x="3702" y="47958"/>
                    <a:pt x="1953" y="46919"/>
                    <a:pt x="1" y="46716"/>
                  </a:cubicBezTo>
                  <a:lnTo>
                    <a:pt x="1" y="81569"/>
                  </a:lnTo>
                  <a:lnTo>
                    <a:pt x="35082" y="81569"/>
                  </a:lnTo>
                  <a:cubicBezTo>
                    <a:pt x="34930" y="83572"/>
                    <a:pt x="33891" y="85447"/>
                    <a:pt x="32167" y="86563"/>
                  </a:cubicBezTo>
                  <a:cubicBezTo>
                    <a:pt x="27807" y="89351"/>
                    <a:pt x="24918" y="94243"/>
                    <a:pt x="24918" y="99794"/>
                  </a:cubicBezTo>
                  <a:cubicBezTo>
                    <a:pt x="24918" y="108503"/>
                    <a:pt x="31984" y="115568"/>
                    <a:pt x="40671" y="115568"/>
                  </a:cubicBezTo>
                  <a:cubicBezTo>
                    <a:pt x="41011" y="115568"/>
                    <a:pt x="41353" y="115557"/>
                    <a:pt x="41698" y="115535"/>
                  </a:cubicBezTo>
                  <a:cubicBezTo>
                    <a:pt x="49606" y="115028"/>
                    <a:pt x="55994" y="108590"/>
                    <a:pt x="56425" y="100707"/>
                  </a:cubicBezTo>
                  <a:cubicBezTo>
                    <a:pt x="56755" y="94750"/>
                    <a:pt x="53789" y="89478"/>
                    <a:pt x="49176" y="86512"/>
                  </a:cubicBezTo>
                  <a:cubicBezTo>
                    <a:pt x="47477" y="85447"/>
                    <a:pt x="46438" y="83572"/>
                    <a:pt x="46311" y="81569"/>
                  </a:cubicBezTo>
                  <a:lnTo>
                    <a:pt x="81595" y="81569"/>
                  </a:lnTo>
                  <a:lnTo>
                    <a:pt x="81595" y="21419"/>
                  </a:lnTo>
                  <a:cubicBezTo>
                    <a:pt x="81595" y="9581"/>
                    <a:pt x="71988" y="0"/>
                    <a:pt x="60151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55"/>
            <p:cNvSpPr/>
            <p:nvPr/>
          </p:nvSpPr>
          <p:spPr>
            <a:xfrm>
              <a:off x="4399300" y="238125"/>
              <a:ext cx="780750" cy="2039250"/>
            </a:xfrm>
            <a:custGeom>
              <a:avLst/>
              <a:gdLst/>
              <a:ahLst/>
              <a:cxnLst/>
              <a:rect l="l" t="t" r="r" b="b"/>
              <a:pathLst>
                <a:path w="31230" h="81570" extrusionOk="0">
                  <a:moveTo>
                    <a:pt x="1" y="0"/>
                  </a:moveTo>
                  <a:cubicBezTo>
                    <a:pt x="11838" y="0"/>
                    <a:pt x="21420" y="9581"/>
                    <a:pt x="21420" y="21419"/>
                  </a:cubicBezTo>
                  <a:lnTo>
                    <a:pt x="21420" y="81569"/>
                  </a:lnTo>
                  <a:lnTo>
                    <a:pt x="31229" y="81569"/>
                  </a:lnTo>
                  <a:lnTo>
                    <a:pt x="31229" y="21419"/>
                  </a:lnTo>
                  <a:cubicBezTo>
                    <a:pt x="31229" y="9581"/>
                    <a:pt x="21622" y="0"/>
                    <a:pt x="97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55"/>
            <p:cNvSpPr/>
            <p:nvPr/>
          </p:nvSpPr>
          <p:spPr>
            <a:xfrm>
              <a:off x="4034925" y="2277350"/>
              <a:ext cx="524100" cy="849925"/>
            </a:xfrm>
            <a:custGeom>
              <a:avLst/>
              <a:gdLst/>
              <a:ahLst/>
              <a:cxnLst/>
              <a:rect l="l" t="t" r="r" b="b"/>
              <a:pathLst>
                <a:path w="20964" h="33997" extrusionOk="0">
                  <a:moveTo>
                    <a:pt x="711" y="0"/>
                  </a:moveTo>
                  <a:cubicBezTo>
                    <a:pt x="863" y="2003"/>
                    <a:pt x="1902" y="3878"/>
                    <a:pt x="3600" y="4943"/>
                  </a:cubicBezTo>
                  <a:cubicBezTo>
                    <a:pt x="8214" y="7909"/>
                    <a:pt x="11179" y="13181"/>
                    <a:pt x="10850" y="19138"/>
                  </a:cubicBezTo>
                  <a:cubicBezTo>
                    <a:pt x="10495" y="25677"/>
                    <a:pt x="6008" y="31229"/>
                    <a:pt x="1" y="33206"/>
                  </a:cubicBezTo>
                  <a:cubicBezTo>
                    <a:pt x="1558" y="33718"/>
                    <a:pt x="3222" y="33996"/>
                    <a:pt x="4934" y="33996"/>
                  </a:cubicBezTo>
                  <a:cubicBezTo>
                    <a:pt x="5257" y="33996"/>
                    <a:pt x="5581" y="33986"/>
                    <a:pt x="5907" y="33966"/>
                  </a:cubicBezTo>
                  <a:cubicBezTo>
                    <a:pt x="13815" y="33459"/>
                    <a:pt x="20203" y="27021"/>
                    <a:pt x="20634" y="19138"/>
                  </a:cubicBezTo>
                  <a:cubicBezTo>
                    <a:pt x="20964" y="13181"/>
                    <a:pt x="17998" y="7909"/>
                    <a:pt x="13385" y="4943"/>
                  </a:cubicBezTo>
                  <a:cubicBezTo>
                    <a:pt x="11686" y="3878"/>
                    <a:pt x="10647" y="2003"/>
                    <a:pt x="105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55"/>
            <p:cNvSpPr/>
            <p:nvPr/>
          </p:nvSpPr>
          <p:spPr>
            <a:xfrm>
              <a:off x="3611000" y="3433825"/>
              <a:ext cx="2897275" cy="2039900"/>
            </a:xfrm>
            <a:custGeom>
              <a:avLst/>
              <a:gdLst/>
              <a:ahLst/>
              <a:cxnLst/>
              <a:rect l="l" t="t" r="r" b="b"/>
              <a:pathLst>
                <a:path w="115891" h="81596" extrusionOk="0">
                  <a:moveTo>
                    <a:pt x="34321" y="1"/>
                  </a:moveTo>
                  <a:lnTo>
                    <a:pt x="34321" y="35285"/>
                  </a:lnTo>
                  <a:cubicBezTo>
                    <a:pt x="32395" y="35082"/>
                    <a:pt x="30620" y="34043"/>
                    <a:pt x="29556" y="32370"/>
                  </a:cubicBezTo>
                  <a:cubicBezTo>
                    <a:pt x="26742" y="28010"/>
                    <a:pt x="21875" y="25120"/>
                    <a:pt x="16299" y="25120"/>
                  </a:cubicBezTo>
                  <a:cubicBezTo>
                    <a:pt x="7250" y="25120"/>
                    <a:pt x="0" y="32750"/>
                    <a:pt x="558" y="41926"/>
                  </a:cubicBezTo>
                  <a:cubicBezTo>
                    <a:pt x="1065" y="49809"/>
                    <a:pt x="7503" y="56197"/>
                    <a:pt x="15412" y="56653"/>
                  </a:cubicBezTo>
                  <a:cubicBezTo>
                    <a:pt x="15711" y="56670"/>
                    <a:pt x="16009" y="56678"/>
                    <a:pt x="16305" y="56678"/>
                  </a:cubicBezTo>
                  <a:cubicBezTo>
                    <a:pt x="21893" y="56678"/>
                    <a:pt x="26789" y="53760"/>
                    <a:pt x="29581" y="49378"/>
                  </a:cubicBezTo>
                  <a:cubicBezTo>
                    <a:pt x="30646" y="47756"/>
                    <a:pt x="32395" y="46717"/>
                    <a:pt x="34321" y="46539"/>
                  </a:cubicBezTo>
                  <a:lnTo>
                    <a:pt x="34321" y="81595"/>
                  </a:lnTo>
                  <a:lnTo>
                    <a:pt x="94471" y="81595"/>
                  </a:lnTo>
                  <a:cubicBezTo>
                    <a:pt x="106309" y="81595"/>
                    <a:pt x="115890" y="71988"/>
                    <a:pt x="115890" y="60176"/>
                  </a:cubicBezTo>
                  <a:lnTo>
                    <a:pt x="115890" y="1"/>
                  </a:lnTo>
                  <a:lnTo>
                    <a:pt x="80606" y="1"/>
                  </a:lnTo>
                  <a:cubicBezTo>
                    <a:pt x="80758" y="2003"/>
                    <a:pt x="81797" y="3879"/>
                    <a:pt x="83496" y="4944"/>
                  </a:cubicBezTo>
                  <a:cubicBezTo>
                    <a:pt x="88109" y="7909"/>
                    <a:pt x="91075" y="13182"/>
                    <a:pt x="90745" y="19138"/>
                  </a:cubicBezTo>
                  <a:cubicBezTo>
                    <a:pt x="90314" y="27022"/>
                    <a:pt x="83901" y="33485"/>
                    <a:pt x="76018" y="33967"/>
                  </a:cubicBezTo>
                  <a:cubicBezTo>
                    <a:pt x="75673" y="33989"/>
                    <a:pt x="75330" y="34000"/>
                    <a:pt x="74989" y="34000"/>
                  </a:cubicBezTo>
                  <a:cubicBezTo>
                    <a:pt x="66281" y="34000"/>
                    <a:pt x="59238" y="26934"/>
                    <a:pt x="59238" y="18226"/>
                  </a:cubicBezTo>
                  <a:cubicBezTo>
                    <a:pt x="59238" y="12675"/>
                    <a:pt x="62128" y="7783"/>
                    <a:pt x="66487" y="4994"/>
                  </a:cubicBezTo>
                  <a:cubicBezTo>
                    <a:pt x="68186" y="3879"/>
                    <a:pt x="69250" y="2029"/>
                    <a:pt x="694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55"/>
            <p:cNvSpPr/>
            <p:nvPr/>
          </p:nvSpPr>
          <p:spPr>
            <a:xfrm>
              <a:off x="4847325" y="3433825"/>
              <a:ext cx="516500" cy="850000"/>
            </a:xfrm>
            <a:custGeom>
              <a:avLst/>
              <a:gdLst/>
              <a:ahLst/>
              <a:cxnLst/>
              <a:rect l="l" t="t" r="r" b="b"/>
              <a:pathLst>
                <a:path w="20660" h="34000" extrusionOk="0">
                  <a:moveTo>
                    <a:pt x="10165" y="1"/>
                  </a:moveTo>
                  <a:cubicBezTo>
                    <a:pt x="10013" y="2029"/>
                    <a:pt x="8948" y="3879"/>
                    <a:pt x="7250" y="4994"/>
                  </a:cubicBezTo>
                  <a:cubicBezTo>
                    <a:pt x="2890" y="7783"/>
                    <a:pt x="1" y="12675"/>
                    <a:pt x="1" y="18226"/>
                  </a:cubicBezTo>
                  <a:cubicBezTo>
                    <a:pt x="1" y="26934"/>
                    <a:pt x="7043" y="34000"/>
                    <a:pt x="15752" y="34000"/>
                  </a:cubicBezTo>
                  <a:cubicBezTo>
                    <a:pt x="16092" y="34000"/>
                    <a:pt x="16435" y="33989"/>
                    <a:pt x="16781" y="33967"/>
                  </a:cubicBezTo>
                  <a:cubicBezTo>
                    <a:pt x="18124" y="33891"/>
                    <a:pt x="19417" y="33637"/>
                    <a:pt x="20659" y="33232"/>
                  </a:cubicBezTo>
                  <a:cubicBezTo>
                    <a:pt x="14348" y="31153"/>
                    <a:pt x="9785" y="25222"/>
                    <a:pt x="9785" y="18226"/>
                  </a:cubicBezTo>
                  <a:cubicBezTo>
                    <a:pt x="9785" y="12675"/>
                    <a:pt x="12675" y="7783"/>
                    <a:pt x="17034" y="4994"/>
                  </a:cubicBezTo>
                  <a:cubicBezTo>
                    <a:pt x="18733" y="3879"/>
                    <a:pt x="19797" y="2029"/>
                    <a:pt x="1994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55"/>
            <p:cNvSpPr/>
            <p:nvPr/>
          </p:nvSpPr>
          <p:spPr>
            <a:xfrm>
              <a:off x="5728175" y="3433825"/>
              <a:ext cx="780100" cy="2039900"/>
            </a:xfrm>
            <a:custGeom>
              <a:avLst/>
              <a:gdLst/>
              <a:ahLst/>
              <a:cxnLst/>
              <a:rect l="l" t="t" r="r" b="b"/>
              <a:pathLst>
                <a:path w="31204" h="81596" extrusionOk="0">
                  <a:moveTo>
                    <a:pt x="21419" y="1"/>
                  </a:moveTo>
                  <a:lnTo>
                    <a:pt x="21419" y="60176"/>
                  </a:lnTo>
                  <a:cubicBezTo>
                    <a:pt x="21419" y="71988"/>
                    <a:pt x="11837" y="81595"/>
                    <a:pt x="0" y="81595"/>
                  </a:cubicBezTo>
                  <a:lnTo>
                    <a:pt x="9784" y="81595"/>
                  </a:lnTo>
                  <a:cubicBezTo>
                    <a:pt x="21622" y="81595"/>
                    <a:pt x="31203" y="71988"/>
                    <a:pt x="31203" y="60176"/>
                  </a:cubicBezTo>
                  <a:lnTo>
                    <a:pt x="3120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55"/>
            <p:cNvSpPr/>
            <p:nvPr/>
          </p:nvSpPr>
          <p:spPr>
            <a:xfrm>
              <a:off x="1100950" y="1438150"/>
              <a:ext cx="2039225" cy="2879075"/>
            </a:xfrm>
            <a:custGeom>
              <a:avLst/>
              <a:gdLst/>
              <a:ahLst/>
              <a:cxnLst/>
              <a:rect l="l" t="t" r="r" b="b"/>
              <a:pathLst>
                <a:path w="81569" h="115163" extrusionOk="0">
                  <a:moveTo>
                    <a:pt x="40901" y="0"/>
                  </a:moveTo>
                  <a:cubicBezTo>
                    <a:pt x="40561" y="0"/>
                    <a:pt x="40217" y="11"/>
                    <a:pt x="39872" y="33"/>
                  </a:cubicBezTo>
                  <a:cubicBezTo>
                    <a:pt x="31989" y="515"/>
                    <a:pt x="25576" y="6978"/>
                    <a:pt x="25145" y="14861"/>
                  </a:cubicBezTo>
                  <a:cubicBezTo>
                    <a:pt x="24815" y="20818"/>
                    <a:pt x="27781" y="26091"/>
                    <a:pt x="32420" y="29031"/>
                  </a:cubicBezTo>
                  <a:cubicBezTo>
                    <a:pt x="33991" y="30045"/>
                    <a:pt x="34980" y="31743"/>
                    <a:pt x="35233" y="33568"/>
                  </a:cubicBezTo>
                  <a:lnTo>
                    <a:pt x="0" y="33568"/>
                  </a:lnTo>
                  <a:lnTo>
                    <a:pt x="0" y="93718"/>
                  </a:lnTo>
                  <a:cubicBezTo>
                    <a:pt x="0" y="105556"/>
                    <a:pt x="9581" y="115163"/>
                    <a:pt x="21419" y="115163"/>
                  </a:cubicBezTo>
                  <a:lnTo>
                    <a:pt x="81569" y="115163"/>
                  </a:lnTo>
                  <a:lnTo>
                    <a:pt x="81569" y="80081"/>
                  </a:lnTo>
                  <a:cubicBezTo>
                    <a:pt x="79668" y="80284"/>
                    <a:pt x="77894" y="81298"/>
                    <a:pt x="76829" y="82946"/>
                  </a:cubicBezTo>
                  <a:cubicBezTo>
                    <a:pt x="74036" y="87327"/>
                    <a:pt x="69140" y="90245"/>
                    <a:pt x="63552" y="90245"/>
                  </a:cubicBezTo>
                  <a:cubicBezTo>
                    <a:pt x="63257" y="90245"/>
                    <a:pt x="62959" y="90237"/>
                    <a:pt x="62660" y="90220"/>
                  </a:cubicBezTo>
                  <a:cubicBezTo>
                    <a:pt x="54776" y="89764"/>
                    <a:pt x="48313" y="83376"/>
                    <a:pt x="47831" y="75493"/>
                  </a:cubicBezTo>
                  <a:cubicBezTo>
                    <a:pt x="47248" y="66317"/>
                    <a:pt x="54523" y="58688"/>
                    <a:pt x="63572" y="58688"/>
                  </a:cubicBezTo>
                  <a:cubicBezTo>
                    <a:pt x="69123" y="58688"/>
                    <a:pt x="74015" y="61577"/>
                    <a:pt x="76804" y="65937"/>
                  </a:cubicBezTo>
                  <a:cubicBezTo>
                    <a:pt x="77868" y="67585"/>
                    <a:pt x="79643" y="68624"/>
                    <a:pt x="81569" y="68827"/>
                  </a:cubicBezTo>
                  <a:lnTo>
                    <a:pt x="81569" y="33568"/>
                  </a:lnTo>
                  <a:lnTo>
                    <a:pt x="46538" y="33568"/>
                  </a:lnTo>
                  <a:cubicBezTo>
                    <a:pt x="46792" y="31718"/>
                    <a:pt x="47831" y="30045"/>
                    <a:pt x="49403" y="29006"/>
                  </a:cubicBezTo>
                  <a:cubicBezTo>
                    <a:pt x="53763" y="26217"/>
                    <a:pt x="56652" y="21325"/>
                    <a:pt x="56652" y="15774"/>
                  </a:cubicBezTo>
                  <a:cubicBezTo>
                    <a:pt x="56652" y="7065"/>
                    <a:pt x="49610" y="0"/>
                    <a:pt x="40901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8" name="Google Shape;338;p55"/>
          <p:cNvSpPr txBox="1">
            <a:spLocks noGrp="1"/>
          </p:cNvSpPr>
          <p:nvPr>
            <p:ph type="ctrTitle"/>
          </p:nvPr>
        </p:nvSpPr>
        <p:spPr>
          <a:xfrm>
            <a:off x="1410938" y="2695147"/>
            <a:ext cx="1722300" cy="55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dirty="0"/>
              <a:t>지도 제작</a:t>
            </a:r>
            <a:endParaRPr dirty="0"/>
          </a:p>
        </p:txBody>
      </p:sp>
      <p:sp>
        <p:nvSpPr>
          <p:cNvPr id="339" name="Google Shape;339;p55"/>
          <p:cNvSpPr txBox="1">
            <a:spLocks noGrp="1"/>
          </p:cNvSpPr>
          <p:nvPr>
            <p:ph type="ctrTitle" idx="2"/>
          </p:nvPr>
        </p:nvSpPr>
        <p:spPr>
          <a:xfrm>
            <a:off x="3710844" y="2695147"/>
            <a:ext cx="1722300" cy="55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dirty="0"/>
              <a:t>사고 예방</a:t>
            </a:r>
            <a:endParaRPr dirty="0"/>
          </a:p>
        </p:txBody>
      </p:sp>
      <p:sp>
        <p:nvSpPr>
          <p:cNvPr id="340" name="Google Shape;340;p55"/>
          <p:cNvSpPr txBox="1">
            <a:spLocks noGrp="1"/>
          </p:cNvSpPr>
          <p:nvPr>
            <p:ph type="ctrTitle" idx="3"/>
          </p:nvPr>
        </p:nvSpPr>
        <p:spPr>
          <a:xfrm>
            <a:off x="6010750" y="2695147"/>
            <a:ext cx="1722300" cy="55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dirty="0"/>
              <a:t>불편함 감소</a:t>
            </a:r>
            <a:endParaRPr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A8F5F131-51DE-5BFC-391C-3EAFF6CFD660}"/>
              </a:ext>
            </a:extLst>
          </p:cNvPr>
          <p:cNvGrpSpPr/>
          <p:nvPr/>
        </p:nvGrpSpPr>
        <p:grpSpPr>
          <a:xfrm>
            <a:off x="7353400" y="716100"/>
            <a:ext cx="1100674" cy="345300"/>
            <a:chOff x="9492166" y="716100"/>
            <a:chExt cx="1100674" cy="345300"/>
          </a:xfrm>
        </p:grpSpPr>
        <p:sp>
          <p:nvSpPr>
            <p:cNvPr id="10" name="Google Shape;290;p55">
              <a:extLst>
                <a:ext uri="{FF2B5EF4-FFF2-40B4-BE49-F238E27FC236}">
                  <a16:creationId xmlns:a16="http://schemas.microsoft.com/office/drawing/2014/main" id="{B00DA75C-AEB2-921A-2F66-C4BC4AF61935}"/>
                </a:ext>
              </a:extLst>
            </p:cNvPr>
            <p:cNvSpPr/>
            <p:nvPr/>
          </p:nvSpPr>
          <p:spPr>
            <a:xfrm rot="10800000" flipH="1">
              <a:off x="9492166" y="874650"/>
              <a:ext cx="885900" cy="167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dirty="0"/>
            </a:p>
          </p:txBody>
        </p:sp>
        <p:sp>
          <p:nvSpPr>
            <p:cNvPr id="11" name="Google Shape;344;p55">
              <a:extLst>
                <a:ext uri="{FF2B5EF4-FFF2-40B4-BE49-F238E27FC236}">
                  <a16:creationId xmlns:a16="http://schemas.microsoft.com/office/drawing/2014/main" id="{C8C44047-8F83-D355-0678-4EFBDFA389BB}"/>
                </a:ext>
              </a:extLst>
            </p:cNvPr>
            <p:cNvSpPr txBox="1">
              <a:spLocks/>
            </p:cNvSpPr>
            <p:nvPr/>
          </p:nvSpPr>
          <p:spPr>
            <a:xfrm>
              <a:off x="9706939" y="716100"/>
              <a:ext cx="885901" cy="345300"/>
            </a:xfrm>
            <a:prstGeom prst="rect">
              <a:avLst/>
            </a:prstGeom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MapoPeacefull" panose="02000500000000000000" pitchFamily="2" charset="-127"/>
                  <a:ea typeface="MapoPeacefull" panose="02000500000000000000" pitchFamily="2" charset="-127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r">
                <a:buClr>
                  <a:schemeClr val="dk1"/>
                </a:buClr>
                <a:buSzPts val="1100"/>
              </a:pPr>
              <a:r>
                <a:rPr lang="ko-KR" altLang="en-US" sz="1200"/>
                <a:t>사회 기여</a:t>
              </a:r>
              <a:endParaRPr lang="ko-KR" altLang="en-US" sz="1200" dirty="0"/>
            </a:p>
          </p:txBody>
        </p:sp>
      </p:grpSp>
      <p:sp>
        <p:nvSpPr>
          <p:cNvPr id="15" name="Google Shape;419;p57">
            <a:extLst>
              <a:ext uri="{FF2B5EF4-FFF2-40B4-BE49-F238E27FC236}">
                <a16:creationId xmlns:a16="http://schemas.microsoft.com/office/drawing/2014/main" id="{BD8DD602-454E-373E-4C97-64BB127AB8D1}"/>
              </a:ext>
            </a:extLst>
          </p:cNvPr>
          <p:cNvSpPr/>
          <p:nvPr/>
        </p:nvSpPr>
        <p:spPr>
          <a:xfrm>
            <a:off x="9302745" y="1696800"/>
            <a:ext cx="4875300" cy="1749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420;p57">
            <a:extLst>
              <a:ext uri="{FF2B5EF4-FFF2-40B4-BE49-F238E27FC236}">
                <a16:creationId xmlns:a16="http://schemas.microsoft.com/office/drawing/2014/main" id="{F251CBA8-9493-F4E8-6F66-E8BFE87F6474}"/>
              </a:ext>
            </a:extLst>
          </p:cNvPr>
          <p:cNvSpPr txBox="1">
            <a:spLocks/>
          </p:cNvSpPr>
          <p:nvPr/>
        </p:nvSpPr>
        <p:spPr>
          <a:xfrm>
            <a:off x="9606045" y="2178600"/>
            <a:ext cx="3681600" cy="7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MapoPeacefull" panose="02000500000000000000" pitchFamily="2" charset="-127"/>
                <a:ea typeface="MapoPeacefull" panose="02000500000000000000" pitchFamily="2" charset="-127"/>
                <a:cs typeface="Nunito ExtraBold"/>
                <a:sym typeface="Nunito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" sz="3000"/>
              <a:t>WHAT WE CAN DO</a:t>
            </a:r>
            <a:endParaRPr lang="en" sz="3000" dirty="0"/>
          </a:p>
        </p:txBody>
      </p:sp>
      <p:pic>
        <p:nvPicPr>
          <p:cNvPr id="17" name="Google Shape;418;p57">
            <a:extLst>
              <a:ext uri="{FF2B5EF4-FFF2-40B4-BE49-F238E27FC236}">
                <a16:creationId xmlns:a16="http://schemas.microsoft.com/office/drawing/2014/main" id="{4927FDB6-7C83-07DC-68F2-AA368C999AA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-5776338" y="688475"/>
            <a:ext cx="5645099" cy="37665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509196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1" grpId="0" animBg="1"/>
      <p:bldP spid="292" grpId="0" animBg="1"/>
      <p:bldP spid="29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26;p49">
            <a:extLst>
              <a:ext uri="{FF2B5EF4-FFF2-40B4-BE49-F238E27FC236}">
                <a16:creationId xmlns:a16="http://schemas.microsoft.com/office/drawing/2014/main" id="{BBC592DB-67D8-7BFF-B661-ADA1F592815A}"/>
              </a:ext>
            </a:extLst>
          </p:cNvPr>
          <p:cNvSpPr/>
          <p:nvPr/>
        </p:nvSpPr>
        <p:spPr>
          <a:xfrm>
            <a:off x="3217650" y="1217400"/>
            <a:ext cx="2708700" cy="27087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26" name="Google Shape;226;p49"/>
          <p:cNvSpPr/>
          <p:nvPr/>
        </p:nvSpPr>
        <p:spPr>
          <a:xfrm>
            <a:off x="3217650" y="1217400"/>
            <a:ext cx="2708700" cy="27087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27" name="Google Shape;227;p49"/>
          <p:cNvSpPr txBox="1">
            <a:spLocks noGrp="1"/>
          </p:cNvSpPr>
          <p:nvPr>
            <p:ph type="ctrTitle"/>
          </p:nvPr>
        </p:nvSpPr>
        <p:spPr>
          <a:xfrm>
            <a:off x="2380200" y="2135088"/>
            <a:ext cx="4383600" cy="61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dirty="0">
                <a:latin typeface="MapoPeacefull" panose="02000500000000000000" pitchFamily="2" charset="-127"/>
                <a:ea typeface="MapoPeacefull" panose="02000500000000000000" pitchFamily="2" charset="-127"/>
              </a:rPr>
              <a:t>안전할지도</a:t>
            </a:r>
            <a:endParaRPr sz="2800" dirty="0">
              <a:latin typeface="MapoPeacefull" panose="02000500000000000000" pitchFamily="2" charset="-127"/>
              <a:ea typeface="MapoPeacefull" panose="02000500000000000000" pitchFamily="2" charset="-127"/>
            </a:endParaRPr>
          </a:p>
        </p:txBody>
      </p:sp>
      <p:sp>
        <p:nvSpPr>
          <p:cNvPr id="228" name="Google Shape;228;p49"/>
          <p:cNvSpPr txBox="1">
            <a:spLocks noGrp="1"/>
          </p:cNvSpPr>
          <p:nvPr>
            <p:ph type="subTitle" idx="1"/>
          </p:nvPr>
        </p:nvSpPr>
        <p:spPr>
          <a:xfrm>
            <a:off x="2380200" y="2624143"/>
            <a:ext cx="4383600" cy="40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sz="900" dirty="0">
                <a:latin typeface="MapoPeacefull" panose="02000500000000000000" pitchFamily="2" charset="-127"/>
                <a:ea typeface="MapoPeacefull" panose="02000500000000000000" pitchFamily="2" charset="-127"/>
              </a:rPr>
              <a:t>도로 침수</a:t>
            </a:r>
            <a:r>
              <a:rPr lang="en-US" altLang="ko-KR" sz="900" dirty="0">
                <a:latin typeface="MapoPeacefull" panose="02000500000000000000" pitchFamily="2" charset="-127"/>
                <a:ea typeface="MapoPeacefull" panose="02000500000000000000" pitchFamily="2" charset="-127"/>
              </a:rPr>
              <a:t>/</a:t>
            </a:r>
            <a:r>
              <a:rPr lang="ko-KR" altLang="en-US" sz="900" dirty="0">
                <a:latin typeface="MapoPeacefull" panose="02000500000000000000" pitchFamily="2" charset="-127"/>
                <a:ea typeface="MapoPeacefull" panose="02000500000000000000" pitchFamily="2" charset="-127"/>
              </a:rPr>
              <a:t>결빙 위험 및 교통 돌발정보 안내 지도</a:t>
            </a:r>
            <a:endParaRPr sz="900" dirty="0">
              <a:latin typeface="MapoPeacefull" panose="02000500000000000000" pitchFamily="2" charset="-127"/>
              <a:ea typeface="MapoPeacefull" panose="02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668809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55"/>
          <p:cNvSpPr/>
          <p:nvPr/>
        </p:nvSpPr>
        <p:spPr>
          <a:xfrm rot="10800000" flipH="1">
            <a:off x="1281500" y="2407325"/>
            <a:ext cx="1981200" cy="204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55"/>
          <p:cNvSpPr/>
          <p:nvPr/>
        </p:nvSpPr>
        <p:spPr>
          <a:xfrm rot="10800000" flipH="1">
            <a:off x="3581400" y="2407325"/>
            <a:ext cx="1981200" cy="204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p55"/>
          <p:cNvSpPr/>
          <p:nvPr/>
        </p:nvSpPr>
        <p:spPr>
          <a:xfrm rot="10800000" flipH="1">
            <a:off x="5881300" y="2407325"/>
            <a:ext cx="1981200" cy="204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4" name="Google Shape;294;p55"/>
          <p:cNvGrpSpPr/>
          <p:nvPr/>
        </p:nvGrpSpPr>
        <p:grpSpPr>
          <a:xfrm>
            <a:off x="1808929" y="1608330"/>
            <a:ext cx="926330" cy="556951"/>
            <a:chOff x="232275" y="706475"/>
            <a:chExt cx="7142100" cy="4294150"/>
          </a:xfrm>
        </p:grpSpPr>
        <p:sp>
          <p:nvSpPr>
            <p:cNvPr id="295" name="Google Shape;295;p55"/>
            <p:cNvSpPr/>
            <p:nvPr/>
          </p:nvSpPr>
          <p:spPr>
            <a:xfrm>
              <a:off x="1960975" y="906850"/>
              <a:ext cx="4180150" cy="3667700"/>
            </a:xfrm>
            <a:custGeom>
              <a:avLst/>
              <a:gdLst/>
              <a:ahLst/>
              <a:cxnLst/>
              <a:rect l="l" t="t" r="r" b="b"/>
              <a:pathLst>
                <a:path w="167206" h="146708" extrusionOk="0">
                  <a:moveTo>
                    <a:pt x="109185" y="1"/>
                  </a:moveTo>
                  <a:cubicBezTo>
                    <a:pt x="108685" y="1"/>
                    <a:pt x="108183" y="24"/>
                    <a:pt x="107683" y="71"/>
                  </a:cubicBezTo>
                  <a:lnTo>
                    <a:pt x="66140" y="3914"/>
                  </a:lnTo>
                  <a:cubicBezTo>
                    <a:pt x="61027" y="4382"/>
                    <a:pt x="56448" y="7290"/>
                    <a:pt x="53875" y="11735"/>
                  </a:cubicBezTo>
                  <a:lnTo>
                    <a:pt x="24598" y="62134"/>
                  </a:lnTo>
                  <a:cubicBezTo>
                    <a:pt x="22426" y="65844"/>
                    <a:pt x="24130" y="70623"/>
                    <a:pt x="28141" y="72160"/>
                  </a:cubicBezTo>
                  <a:lnTo>
                    <a:pt x="29344" y="72595"/>
                  </a:lnTo>
                  <a:cubicBezTo>
                    <a:pt x="31650" y="73464"/>
                    <a:pt x="34023" y="73965"/>
                    <a:pt x="36396" y="74165"/>
                  </a:cubicBezTo>
                  <a:lnTo>
                    <a:pt x="32686" y="77407"/>
                  </a:lnTo>
                  <a:lnTo>
                    <a:pt x="25267" y="83891"/>
                  </a:lnTo>
                  <a:lnTo>
                    <a:pt x="4144" y="101905"/>
                  </a:lnTo>
                  <a:cubicBezTo>
                    <a:pt x="368" y="105180"/>
                    <a:pt x="0" y="110862"/>
                    <a:pt x="3275" y="114638"/>
                  </a:cubicBezTo>
                  <a:lnTo>
                    <a:pt x="5414" y="117078"/>
                  </a:lnTo>
                  <a:cubicBezTo>
                    <a:pt x="7707" y="119698"/>
                    <a:pt x="10920" y="121040"/>
                    <a:pt x="14149" y="121040"/>
                  </a:cubicBezTo>
                  <a:cubicBezTo>
                    <a:pt x="16851" y="121040"/>
                    <a:pt x="19564" y="120100"/>
                    <a:pt x="21757" y="118181"/>
                  </a:cubicBezTo>
                  <a:lnTo>
                    <a:pt x="29845" y="127439"/>
                  </a:lnTo>
                  <a:cubicBezTo>
                    <a:pt x="32113" y="130084"/>
                    <a:pt x="35316" y="131440"/>
                    <a:pt x="38554" y="131440"/>
                  </a:cubicBezTo>
                  <a:cubicBezTo>
                    <a:pt x="39038" y="131440"/>
                    <a:pt x="39523" y="131410"/>
                    <a:pt x="40005" y="131349"/>
                  </a:cubicBezTo>
                  <a:cubicBezTo>
                    <a:pt x="42211" y="131081"/>
                    <a:pt x="44383" y="130146"/>
                    <a:pt x="46188" y="128575"/>
                  </a:cubicBezTo>
                  <a:lnTo>
                    <a:pt x="54243" y="137832"/>
                  </a:lnTo>
                  <a:cubicBezTo>
                    <a:pt x="56539" y="140449"/>
                    <a:pt x="59745" y="141801"/>
                    <a:pt x="62982" y="141801"/>
                  </a:cubicBezTo>
                  <a:cubicBezTo>
                    <a:pt x="63467" y="141801"/>
                    <a:pt x="63953" y="141770"/>
                    <a:pt x="64436" y="141709"/>
                  </a:cubicBezTo>
                  <a:cubicBezTo>
                    <a:pt x="66642" y="141442"/>
                    <a:pt x="68814" y="140540"/>
                    <a:pt x="70619" y="138969"/>
                  </a:cubicBezTo>
                  <a:lnTo>
                    <a:pt x="74997" y="142745"/>
                  </a:lnTo>
                  <a:cubicBezTo>
                    <a:pt x="77289" y="145365"/>
                    <a:pt x="80503" y="146707"/>
                    <a:pt x="83737" y="146707"/>
                  </a:cubicBezTo>
                  <a:cubicBezTo>
                    <a:pt x="86444" y="146707"/>
                    <a:pt x="89165" y="145767"/>
                    <a:pt x="91373" y="143848"/>
                  </a:cubicBezTo>
                  <a:lnTo>
                    <a:pt x="97322" y="138668"/>
                  </a:lnTo>
                  <a:lnTo>
                    <a:pt x="147387" y="99666"/>
                  </a:lnTo>
                  <a:lnTo>
                    <a:pt x="147454" y="99632"/>
                  </a:lnTo>
                  <a:lnTo>
                    <a:pt x="167206" y="99599"/>
                  </a:lnTo>
                  <a:lnTo>
                    <a:pt x="164064" y="74032"/>
                  </a:lnTo>
                  <a:lnTo>
                    <a:pt x="156812" y="15177"/>
                  </a:lnTo>
                  <a:lnTo>
                    <a:pt x="143243" y="16848"/>
                  </a:lnTo>
                  <a:lnTo>
                    <a:pt x="116940" y="2009"/>
                  </a:lnTo>
                  <a:cubicBezTo>
                    <a:pt x="114571" y="684"/>
                    <a:pt x="111892" y="1"/>
                    <a:pt x="1091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55"/>
            <p:cNvSpPr/>
            <p:nvPr/>
          </p:nvSpPr>
          <p:spPr>
            <a:xfrm>
              <a:off x="1970150" y="2953150"/>
              <a:ext cx="4170975" cy="1621400"/>
            </a:xfrm>
            <a:custGeom>
              <a:avLst/>
              <a:gdLst/>
              <a:ahLst/>
              <a:cxnLst/>
              <a:rect l="l" t="t" r="r" b="b"/>
              <a:pathLst>
                <a:path w="166839" h="64856" extrusionOk="0">
                  <a:moveTo>
                    <a:pt x="164666" y="0"/>
                  </a:moveTo>
                  <a:lnTo>
                    <a:pt x="142241" y="2607"/>
                  </a:lnTo>
                  <a:lnTo>
                    <a:pt x="142174" y="2640"/>
                  </a:lnTo>
                  <a:lnTo>
                    <a:pt x="92109" y="41643"/>
                  </a:lnTo>
                  <a:lnTo>
                    <a:pt x="86160" y="46857"/>
                  </a:lnTo>
                  <a:cubicBezTo>
                    <a:pt x="83956" y="48772"/>
                    <a:pt x="81240" y="49713"/>
                    <a:pt x="78537" y="49713"/>
                  </a:cubicBezTo>
                  <a:cubicBezTo>
                    <a:pt x="75299" y="49713"/>
                    <a:pt x="72080" y="48362"/>
                    <a:pt x="69784" y="45720"/>
                  </a:cubicBezTo>
                  <a:lnTo>
                    <a:pt x="65406" y="41944"/>
                  </a:lnTo>
                  <a:cubicBezTo>
                    <a:pt x="63601" y="43514"/>
                    <a:pt x="61429" y="44450"/>
                    <a:pt x="59223" y="44718"/>
                  </a:cubicBezTo>
                  <a:cubicBezTo>
                    <a:pt x="58759" y="44772"/>
                    <a:pt x="58293" y="44799"/>
                    <a:pt x="57828" y="44799"/>
                  </a:cubicBezTo>
                  <a:cubicBezTo>
                    <a:pt x="54571" y="44799"/>
                    <a:pt x="51340" y="43468"/>
                    <a:pt x="49030" y="40807"/>
                  </a:cubicBezTo>
                  <a:lnTo>
                    <a:pt x="40975" y="31550"/>
                  </a:lnTo>
                  <a:cubicBezTo>
                    <a:pt x="39170" y="33154"/>
                    <a:pt x="36998" y="34056"/>
                    <a:pt x="34792" y="34324"/>
                  </a:cubicBezTo>
                  <a:cubicBezTo>
                    <a:pt x="34309" y="34385"/>
                    <a:pt x="33823" y="34415"/>
                    <a:pt x="33339" y="34415"/>
                  </a:cubicBezTo>
                  <a:cubicBezTo>
                    <a:pt x="30102" y="34415"/>
                    <a:pt x="26899" y="33063"/>
                    <a:pt x="24632" y="30447"/>
                  </a:cubicBezTo>
                  <a:lnTo>
                    <a:pt x="16544" y="21189"/>
                  </a:lnTo>
                  <a:cubicBezTo>
                    <a:pt x="14348" y="23102"/>
                    <a:pt x="11644" y="24039"/>
                    <a:pt x="8951" y="24039"/>
                  </a:cubicBezTo>
                  <a:cubicBezTo>
                    <a:pt x="6563" y="24039"/>
                    <a:pt x="4184" y="23303"/>
                    <a:pt x="2173" y="21858"/>
                  </a:cubicBezTo>
                  <a:lnTo>
                    <a:pt x="2173" y="21858"/>
                  </a:lnTo>
                  <a:cubicBezTo>
                    <a:pt x="1" y="25166"/>
                    <a:pt x="168" y="29645"/>
                    <a:pt x="2908" y="32786"/>
                  </a:cubicBezTo>
                  <a:lnTo>
                    <a:pt x="5047" y="35226"/>
                  </a:lnTo>
                  <a:cubicBezTo>
                    <a:pt x="7340" y="37846"/>
                    <a:pt x="10553" y="39188"/>
                    <a:pt x="13782" y="39188"/>
                  </a:cubicBezTo>
                  <a:cubicBezTo>
                    <a:pt x="16484" y="39188"/>
                    <a:pt x="19197" y="38248"/>
                    <a:pt x="21390" y="36329"/>
                  </a:cubicBezTo>
                  <a:lnTo>
                    <a:pt x="29478" y="45587"/>
                  </a:lnTo>
                  <a:cubicBezTo>
                    <a:pt x="31746" y="48232"/>
                    <a:pt x="34949" y="49588"/>
                    <a:pt x="38187" y="49588"/>
                  </a:cubicBezTo>
                  <a:cubicBezTo>
                    <a:pt x="38671" y="49588"/>
                    <a:pt x="39156" y="49558"/>
                    <a:pt x="39638" y="49497"/>
                  </a:cubicBezTo>
                  <a:cubicBezTo>
                    <a:pt x="41844" y="49229"/>
                    <a:pt x="44016" y="48294"/>
                    <a:pt x="45821" y="46723"/>
                  </a:cubicBezTo>
                  <a:lnTo>
                    <a:pt x="53876" y="55980"/>
                  </a:lnTo>
                  <a:cubicBezTo>
                    <a:pt x="56172" y="58597"/>
                    <a:pt x="59378" y="59949"/>
                    <a:pt x="62615" y="59949"/>
                  </a:cubicBezTo>
                  <a:cubicBezTo>
                    <a:pt x="63100" y="59949"/>
                    <a:pt x="63586" y="59918"/>
                    <a:pt x="64069" y="59857"/>
                  </a:cubicBezTo>
                  <a:cubicBezTo>
                    <a:pt x="66275" y="59590"/>
                    <a:pt x="68447" y="58688"/>
                    <a:pt x="70252" y="57117"/>
                  </a:cubicBezTo>
                  <a:lnTo>
                    <a:pt x="74630" y="60893"/>
                  </a:lnTo>
                  <a:cubicBezTo>
                    <a:pt x="76922" y="63513"/>
                    <a:pt x="80136" y="64855"/>
                    <a:pt x="83370" y="64855"/>
                  </a:cubicBezTo>
                  <a:cubicBezTo>
                    <a:pt x="86077" y="64855"/>
                    <a:pt x="88798" y="63915"/>
                    <a:pt x="91006" y="61996"/>
                  </a:cubicBezTo>
                  <a:lnTo>
                    <a:pt x="96955" y="56816"/>
                  </a:lnTo>
                  <a:lnTo>
                    <a:pt x="147020" y="17814"/>
                  </a:lnTo>
                  <a:lnTo>
                    <a:pt x="147087" y="17780"/>
                  </a:lnTo>
                  <a:lnTo>
                    <a:pt x="166839" y="17747"/>
                  </a:lnTo>
                  <a:lnTo>
                    <a:pt x="16466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55"/>
            <p:cNvSpPr/>
            <p:nvPr/>
          </p:nvSpPr>
          <p:spPr>
            <a:xfrm>
              <a:off x="1306750" y="964825"/>
              <a:ext cx="4551975" cy="3958675"/>
            </a:xfrm>
            <a:custGeom>
              <a:avLst/>
              <a:gdLst/>
              <a:ahLst/>
              <a:cxnLst/>
              <a:rect l="l" t="t" r="r" b="b"/>
              <a:pathLst>
                <a:path w="182079" h="158347" extrusionOk="0">
                  <a:moveTo>
                    <a:pt x="53501" y="1"/>
                  </a:moveTo>
                  <a:cubicBezTo>
                    <a:pt x="49242" y="1"/>
                    <a:pt x="45232" y="2353"/>
                    <a:pt x="43214" y="6308"/>
                  </a:cubicBezTo>
                  <a:lnTo>
                    <a:pt x="36931" y="18573"/>
                  </a:lnTo>
                  <a:lnTo>
                    <a:pt x="9927" y="16735"/>
                  </a:lnTo>
                  <a:lnTo>
                    <a:pt x="3008" y="75623"/>
                  </a:lnTo>
                  <a:lnTo>
                    <a:pt x="1" y="101223"/>
                  </a:lnTo>
                  <a:lnTo>
                    <a:pt x="26269" y="102961"/>
                  </a:lnTo>
                  <a:lnTo>
                    <a:pt x="26336" y="103028"/>
                  </a:lnTo>
                  <a:lnTo>
                    <a:pt x="81247" y="150386"/>
                  </a:lnTo>
                  <a:lnTo>
                    <a:pt x="87229" y="155533"/>
                  </a:lnTo>
                  <a:cubicBezTo>
                    <a:pt x="89435" y="157421"/>
                    <a:pt x="92138" y="158346"/>
                    <a:pt x="94825" y="158346"/>
                  </a:cubicBezTo>
                  <a:cubicBezTo>
                    <a:pt x="98083" y="158346"/>
                    <a:pt x="101316" y="156985"/>
                    <a:pt x="103606" y="154330"/>
                  </a:cubicBezTo>
                  <a:lnTo>
                    <a:pt x="111627" y="145038"/>
                  </a:lnTo>
                  <a:cubicBezTo>
                    <a:pt x="113432" y="146609"/>
                    <a:pt x="115604" y="147478"/>
                    <a:pt x="117810" y="147746"/>
                  </a:cubicBezTo>
                  <a:cubicBezTo>
                    <a:pt x="118266" y="147799"/>
                    <a:pt x="118724" y="147826"/>
                    <a:pt x="119181" y="147826"/>
                  </a:cubicBezTo>
                  <a:cubicBezTo>
                    <a:pt x="122446" y="147826"/>
                    <a:pt x="125683" y="146469"/>
                    <a:pt x="127970" y="143802"/>
                  </a:cubicBezTo>
                  <a:lnTo>
                    <a:pt x="135991" y="134511"/>
                  </a:lnTo>
                  <a:cubicBezTo>
                    <a:pt x="137796" y="136082"/>
                    <a:pt x="139968" y="136984"/>
                    <a:pt x="142207" y="137251"/>
                  </a:cubicBezTo>
                  <a:cubicBezTo>
                    <a:pt x="142652" y="137304"/>
                    <a:pt x="143100" y="137330"/>
                    <a:pt x="143547" y="137330"/>
                  </a:cubicBezTo>
                  <a:cubicBezTo>
                    <a:pt x="146796" y="137330"/>
                    <a:pt x="150042" y="135951"/>
                    <a:pt x="152334" y="133308"/>
                  </a:cubicBezTo>
                  <a:lnTo>
                    <a:pt x="160355" y="123983"/>
                  </a:lnTo>
                  <a:cubicBezTo>
                    <a:pt x="162545" y="125871"/>
                    <a:pt x="165240" y="126797"/>
                    <a:pt x="167923" y="126797"/>
                  </a:cubicBezTo>
                  <a:cubicBezTo>
                    <a:pt x="171175" y="126797"/>
                    <a:pt x="174408" y="125436"/>
                    <a:pt x="176698" y="122780"/>
                  </a:cubicBezTo>
                  <a:lnTo>
                    <a:pt x="178837" y="120307"/>
                  </a:lnTo>
                  <a:cubicBezTo>
                    <a:pt x="182078" y="116530"/>
                    <a:pt x="181677" y="110849"/>
                    <a:pt x="177901" y="107607"/>
                  </a:cubicBezTo>
                  <a:lnTo>
                    <a:pt x="151064" y="84480"/>
                  </a:lnTo>
                  <a:lnTo>
                    <a:pt x="143611" y="78029"/>
                  </a:lnTo>
                  <a:lnTo>
                    <a:pt x="138263" y="73451"/>
                  </a:lnTo>
                  <a:lnTo>
                    <a:pt x="115303" y="53665"/>
                  </a:lnTo>
                  <a:lnTo>
                    <a:pt x="117943" y="31073"/>
                  </a:lnTo>
                  <a:cubicBezTo>
                    <a:pt x="118846" y="23453"/>
                    <a:pt x="114067" y="16301"/>
                    <a:pt x="106647" y="14262"/>
                  </a:cubicBezTo>
                  <a:lnTo>
                    <a:pt x="56616" y="426"/>
                  </a:lnTo>
                  <a:cubicBezTo>
                    <a:pt x="55579" y="139"/>
                    <a:pt x="54533" y="1"/>
                    <a:pt x="53501" y="1"/>
                  </a:cubicBez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55"/>
            <p:cNvSpPr/>
            <p:nvPr/>
          </p:nvSpPr>
          <p:spPr>
            <a:xfrm>
              <a:off x="3397250" y="3478700"/>
              <a:ext cx="2461475" cy="1444800"/>
            </a:xfrm>
            <a:custGeom>
              <a:avLst/>
              <a:gdLst/>
              <a:ahLst/>
              <a:cxnLst/>
              <a:rect l="l" t="t" r="r" b="b"/>
              <a:pathLst>
                <a:path w="98459" h="57792" extrusionOk="0">
                  <a:moveTo>
                    <a:pt x="86093" y="0"/>
                  </a:moveTo>
                  <a:lnTo>
                    <a:pt x="86093" y="0"/>
                  </a:lnTo>
                  <a:cubicBezTo>
                    <a:pt x="88766" y="3509"/>
                    <a:pt x="88699" y="8522"/>
                    <a:pt x="85692" y="11998"/>
                  </a:cubicBezTo>
                  <a:lnTo>
                    <a:pt x="83452" y="14638"/>
                  </a:lnTo>
                  <a:cubicBezTo>
                    <a:pt x="81013" y="17445"/>
                    <a:pt x="77577" y="18892"/>
                    <a:pt x="74116" y="18892"/>
                  </a:cubicBezTo>
                  <a:cubicBezTo>
                    <a:pt x="71272" y="18892"/>
                    <a:pt x="68411" y="17914"/>
                    <a:pt x="66073" y="15908"/>
                  </a:cubicBezTo>
                  <a:lnTo>
                    <a:pt x="57584" y="25768"/>
                  </a:lnTo>
                  <a:cubicBezTo>
                    <a:pt x="55152" y="28610"/>
                    <a:pt x="51718" y="30065"/>
                    <a:pt x="48273" y="30065"/>
                  </a:cubicBezTo>
                  <a:cubicBezTo>
                    <a:pt x="47789" y="30065"/>
                    <a:pt x="47305" y="30036"/>
                    <a:pt x="46823" y="29979"/>
                  </a:cubicBezTo>
                  <a:cubicBezTo>
                    <a:pt x="44450" y="29678"/>
                    <a:pt x="42144" y="28742"/>
                    <a:pt x="40206" y="27071"/>
                  </a:cubicBezTo>
                  <a:lnTo>
                    <a:pt x="31717" y="36930"/>
                  </a:lnTo>
                  <a:cubicBezTo>
                    <a:pt x="29270" y="39789"/>
                    <a:pt x="25811" y="41218"/>
                    <a:pt x="22323" y="41218"/>
                  </a:cubicBezTo>
                  <a:cubicBezTo>
                    <a:pt x="21856" y="41218"/>
                    <a:pt x="21388" y="41193"/>
                    <a:pt x="20922" y="41141"/>
                  </a:cubicBezTo>
                  <a:cubicBezTo>
                    <a:pt x="18582" y="40841"/>
                    <a:pt x="16276" y="39905"/>
                    <a:pt x="14338" y="38234"/>
                  </a:cubicBezTo>
                  <a:lnTo>
                    <a:pt x="5849" y="48093"/>
                  </a:lnTo>
                  <a:cubicBezTo>
                    <a:pt x="4244" y="49965"/>
                    <a:pt x="2206" y="51201"/>
                    <a:pt x="0" y="51870"/>
                  </a:cubicBezTo>
                  <a:lnTo>
                    <a:pt x="3643" y="54978"/>
                  </a:lnTo>
                  <a:cubicBezTo>
                    <a:pt x="5833" y="56866"/>
                    <a:pt x="8528" y="57791"/>
                    <a:pt x="11211" y="57791"/>
                  </a:cubicBezTo>
                  <a:cubicBezTo>
                    <a:pt x="14463" y="57791"/>
                    <a:pt x="17696" y="56430"/>
                    <a:pt x="19986" y="53775"/>
                  </a:cubicBezTo>
                  <a:lnTo>
                    <a:pt x="28007" y="44483"/>
                  </a:lnTo>
                  <a:cubicBezTo>
                    <a:pt x="29812" y="46054"/>
                    <a:pt x="31984" y="46923"/>
                    <a:pt x="34223" y="47191"/>
                  </a:cubicBezTo>
                  <a:cubicBezTo>
                    <a:pt x="34675" y="47244"/>
                    <a:pt x="35130" y="47271"/>
                    <a:pt x="35584" y="47271"/>
                  </a:cubicBezTo>
                  <a:cubicBezTo>
                    <a:pt x="38826" y="47271"/>
                    <a:pt x="42063" y="45914"/>
                    <a:pt x="44350" y="43247"/>
                  </a:cubicBezTo>
                  <a:lnTo>
                    <a:pt x="52371" y="33956"/>
                  </a:lnTo>
                  <a:cubicBezTo>
                    <a:pt x="54176" y="35527"/>
                    <a:pt x="56348" y="36429"/>
                    <a:pt x="58587" y="36696"/>
                  </a:cubicBezTo>
                  <a:cubicBezTo>
                    <a:pt x="59032" y="36749"/>
                    <a:pt x="59480" y="36775"/>
                    <a:pt x="59927" y="36775"/>
                  </a:cubicBezTo>
                  <a:cubicBezTo>
                    <a:pt x="63176" y="36775"/>
                    <a:pt x="66422" y="35396"/>
                    <a:pt x="68714" y="32753"/>
                  </a:cubicBezTo>
                  <a:lnTo>
                    <a:pt x="76735" y="23428"/>
                  </a:lnTo>
                  <a:cubicBezTo>
                    <a:pt x="78925" y="25316"/>
                    <a:pt x="81620" y="26242"/>
                    <a:pt x="84303" y="26242"/>
                  </a:cubicBezTo>
                  <a:cubicBezTo>
                    <a:pt x="87555" y="26242"/>
                    <a:pt x="90788" y="24881"/>
                    <a:pt x="93078" y="22225"/>
                  </a:cubicBezTo>
                  <a:lnTo>
                    <a:pt x="95217" y="19752"/>
                  </a:lnTo>
                  <a:cubicBezTo>
                    <a:pt x="98458" y="15975"/>
                    <a:pt x="98057" y="10294"/>
                    <a:pt x="94281" y="7052"/>
                  </a:cubicBezTo>
                  <a:lnTo>
                    <a:pt x="8609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55"/>
            <p:cNvSpPr/>
            <p:nvPr/>
          </p:nvSpPr>
          <p:spPr>
            <a:xfrm>
              <a:off x="4831000" y="3644775"/>
              <a:ext cx="599100" cy="499850"/>
            </a:xfrm>
            <a:custGeom>
              <a:avLst/>
              <a:gdLst/>
              <a:ahLst/>
              <a:cxnLst/>
              <a:rect l="l" t="t" r="r" b="b"/>
              <a:pathLst>
                <a:path w="23964" h="19994" extrusionOk="0">
                  <a:moveTo>
                    <a:pt x="4671" y="0"/>
                  </a:moveTo>
                  <a:cubicBezTo>
                    <a:pt x="3498" y="0"/>
                    <a:pt x="2330" y="491"/>
                    <a:pt x="1504" y="1445"/>
                  </a:cubicBezTo>
                  <a:cubicBezTo>
                    <a:pt x="1" y="3216"/>
                    <a:pt x="201" y="5857"/>
                    <a:pt x="1939" y="7360"/>
                  </a:cubicBezTo>
                  <a:lnTo>
                    <a:pt x="16611" y="19994"/>
                  </a:lnTo>
                  <a:lnTo>
                    <a:pt x="19385" y="16785"/>
                  </a:lnTo>
                  <a:cubicBezTo>
                    <a:pt x="20488" y="17754"/>
                    <a:pt x="21724" y="18456"/>
                    <a:pt x="23028" y="18924"/>
                  </a:cubicBezTo>
                  <a:cubicBezTo>
                    <a:pt x="23963" y="17220"/>
                    <a:pt x="23629" y="15014"/>
                    <a:pt x="22092" y="13710"/>
                  </a:cubicBezTo>
                  <a:lnTo>
                    <a:pt x="7387" y="1010"/>
                  </a:lnTo>
                  <a:cubicBezTo>
                    <a:pt x="6603" y="332"/>
                    <a:pt x="5635" y="0"/>
                    <a:pt x="46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55"/>
            <p:cNvSpPr/>
            <p:nvPr/>
          </p:nvSpPr>
          <p:spPr>
            <a:xfrm>
              <a:off x="4258675" y="3938050"/>
              <a:ext cx="562325" cy="468925"/>
            </a:xfrm>
            <a:custGeom>
              <a:avLst/>
              <a:gdLst/>
              <a:ahLst/>
              <a:cxnLst/>
              <a:rect l="l" t="t" r="r" b="b"/>
              <a:pathLst>
                <a:path w="22493" h="18757" extrusionOk="0">
                  <a:moveTo>
                    <a:pt x="4704" y="0"/>
                  </a:moveTo>
                  <a:cubicBezTo>
                    <a:pt x="3531" y="0"/>
                    <a:pt x="2363" y="491"/>
                    <a:pt x="1537" y="1445"/>
                  </a:cubicBezTo>
                  <a:cubicBezTo>
                    <a:pt x="0" y="3216"/>
                    <a:pt x="201" y="5823"/>
                    <a:pt x="1972" y="7360"/>
                  </a:cubicBezTo>
                  <a:lnTo>
                    <a:pt x="15173" y="18723"/>
                  </a:lnTo>
                  <a:cubicBezTo>
                    <a:pt x="15173" y="18723"/>
                    <a:pt x="15173" y="18757"/>
                    <a:pt x="15173" y="18757"/>
                  </a:cubicBezTo>
                  <a:lnTo>
                    <a:pt x="17914" y="15582"/>
                  </a:lnTo>
                  <a:cubicBezTo>
                    <a:pt x="18983" y="16518"/>
                    <a:pt x="20220" y="17219"/>
                    <a:pt x="21490" y="17687"/>
                  </a:cubicBezTo>
                  <a:cubicBezTo>
                    <a:pt x="22492" y="15983"/>
                    <a:pt x="22192" y="13744"/>
                    <a:pt x="20621" y="12407"/>
                  </a:cubicBezTo>
                  <a:lnTo>
                    <a:pt x="7420" y="1010"/>
                  </a:lnTo>
                  <a:cubicBezTo>
                    <a:pt x="6636" y="332"/>
                    <a:pt x="5668" y="0"/>
                    <a:pt x="47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55"/>
            <p:cNvSpPr/>
            <p:nvPr/>
          </p:nvSpPr>
          <p:spPr>
            <a:xfrm>
              <a:off x="1832300" y="3435000"/>
              <a:ext cx="666775" cy="624650"/>
            </a:xfrm>
            <a:custGeom>
              <a:avLst/>
              <a:gdLst/>
              <a:ahLst/>
              <a:cxnLst/>
              <a:rect l="l" t="t" r="r" b="b"/>
              <a:pathLst>
                <a:path w="26671" h="24986" extrusionOk="0">
                  <a:moveTo>
                    <a:pt x="14916" y="0"/>
                  </a:moveTo>
                  <a:cubicBezTo>
                    <a:pt x="11773" y="0"/>
                    <a:pt x="8667" y="1422"/>
                    <a:pt x="6618" y="4121"/>
                  </a:cubicBezTo>
                  <a:lnTo>
                    <a:pt x="3443" y="8299"/>
                  </a:lnTo>
                  <a:cubicBezTo>
                    <a:pt x="0" y="12877"/>
                    <a:pt x="869" y="19394"/>
                    <a:pt x="5448" y="22870"/>
                  </a:cubicBezTo>
                  <a:cubicBezTo>
                    <a:pt x="7327" y="24297"/>
                    <a:pt x="9533" y="24986"/>
                    <a:pt x="11721" y="24986"/>
                  </a:cubicBezTo>
                  <a:cubicBezTo>
                    <a:pt x="14864" y="24986"/>
                    <a:pt x="17970" y="23564"/>
                    <a:pt x="20020" y="20865"/>
                  </a:cubicBezTo>
                  <a:lnTo>
                    <a:pt x="23195" y="16654"/>
                  </a:lnTo>
                  <a:cubicBezTo>
                    <a:pt x="26670" y="12075"/>
                    <a:pt x="25768" y="5558"/>
                    <a:pt x="21189" y="2116"/>
                  </a:cubicBezTo>
                  <a:cubicBezTo>
                    <a:pt x="19310" y="689"/>
                    <a:pt x="17104" y="0"/>
                    <a:pt x="1491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55"/>
            <p:cNvSpPr/>
            <p:nvPr/>
          </p:nvSpPr>
          <p:spPr>
            <a:xfrm>
              <a:off x="2245875" y="3655575"/>
              <a:ext cx="737800" cy="717575"/>
            </a:xfrm>
            <a:custGeom>
              <a:avLst/>
              <a:gdLst/>
              <a:ahLst/>
              <a:cxnLst/>
              <a:rect l="l" t="t" r="r" b="b"/>
              <a:pathLst>
                <a:path w="29512" h="28703" extrusionOk="0">
                  <a:moveTo>
                    <a:pt x="17757" y="0"/>
                  </a:moveTo>
                  <a:cubicBezTo>
                    <a:pt x="14614" y="0"/>
                    <a:pt x="11508" y="1422"/>
                    <a:pt x="9459" y="4121"/>
                  </a:cubicBezTo>
                  <a:lnTo>
                    <a:pt x="3477" y="12042"/>
                  </a:lnTo>
                  <a:cubicBezTo>
                    <a:pt x="1" y="16621"/>
                    <a:pt x="903" y="23138"/>
                    <a:pt x="5482" y="26613"/>
                  </a:cubicBezTo>
                  <a:cubicBezTo>
                    <a:pt x="7355" y="28021"/>
                    <a:pt x="9552" y="28703"/>
                    <a:pt x="11732" y="28703"/>
                  </a:cubicBezTo>
                  <a:cubicBezTo>
                    <a:pt x="14883" y="28703"/>
                    <a:pt x="17999" y="27281"/>
                    <a:pt x="20053" y="24575"/>
                  </a:cubicBezTo>
                  <a:lnTo>
                    <a:pt x="26036" y="16687"/>
                  </a:lnTo>
                  <a:cubicBezTo>
                    <a:pt x="29512" y="12109"/>
                    <a:pt x="28609" y="5592"/>
                    <a:pt x="24031" y="2116"/>
                  </a:cubicBezTo>
                  <a:cubicBezTo>
                    <a:pt x="22151" y="689"/>
                    <a:pt x="19945" y="0"/>
                    <a:pt x="1775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55"/>
            <p:cNvSpPr/>
            <p:nvPr/>
          </p:nvSpPr>
          <p:spPr>
            <a:xfrm>
              <a:off x="2660300" y="3897875"/>
              <a:ext cx="792100" cy="789275"/>
            </a:xfrm>
            <a:custGeom>
              <a:avLst/>
              <a:gdLst/>
              <a:ahLst/>
              <a:cxnLst/>
              <a:rect l="l" t="t" r="r" b="b"/>
              <a:pathLst>
                <a:path w="31684" h="31571" extrusionOk="0">
                  <a:moveTo>
                    <a:pt x="19929" y="0"/>
                  </a:moveTo>
                  <a:cubicBezTo>
                    <a:pt x="16787" y="0"/>
                    <a:pt x="13680" y="1422"/>
                    <a:pt x="11631" y="4121"/>
                  </a:cubicBezTo>
                  <a:lnTo>
                    <a:pt x="3476" y="14883"/>
                  </a:lnTo>
                  <a:cubicBezTo>
                    <a:pt x="1" y="19461"/>
                    <a:pt x="903" y="25979"/>
                    <a:pt x="5482" y="29454"/>
                  </a:cubicBezTo>
                  <a:cubicBezTo>
                    <a:pt x="7361" y="30881"/>
                    <a:pt x="9567" y="31570"/>
                    <a:pt x="11755" y="31570"/>
                  </a:cubicBezTo>
                  <a:cubicBezTo>
                    <a:pt x="14898" y="31570"/>
                    <a:pt x="18004" y="30148"/>
                    <a:pt x="20053" y="27449"/>
                  </a:cubicBezTo>
                  <a:lnTo>
                    <a:pt x="28208" y="16654"/>
                  </a:lnTo>
                  <a:cubicBezTo>
                    <a:pt x="31684" y="12075"/>
                    <a:pt x="30781" y="5558"/>
                    <a:pt x="26203" y="2116"/>
                  </a:cubicBezTo>
                  <a:cubicBezTo>
                    <a:pt x="24323" y="689"/>
                    <a:pt x="22118" y="0"/>
                    <a:pt x="1992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55"/>
            <p:cNvSpPr/>
            <p:nvPr/>
          </p:nvSpPr>
          <p:spPr>
            <a:xfrm>
              <a:off x="3074725" y="4195925"/>
              <a:ext cx="803800" cy="804700"/>
            </a:xfrm>
            <a:custGeom>
              <a:avLst/>
              <a:gdLst/>
              <a:ahLst/>
              <a:cxnLst/>
              <a:rect l="l" t="t" r="r" b="b"/>
              <a:pathLst>
                <a:path w="32152" h="32188" extrusionOk="0">
                  <a:moveTo>
                    <a:pt x="20409" y="0"/>
                  </a:moveTo>
                  <a:cubicBezTo>
                    <a:pt x="17262" y="0"/>
                    <a:pt x="14151" y="1414"/>
                    <a:pt x="12099" y="4097"/>
                  </a:cubicBezTo>
                  <a:lnTo>
                    <a:pt x="3476" y="15527"/>
                  </a:lnTo>
                  <a:cubicBezTo>
                    <a:pt x="0" y="20106"/>
                    <a:pt x="903" y="26623"/>
                    <a:pt x="5482" y="30099"/>
                  </a:cubicBezTo>
                  <a:cubicBezTo>
                    <a:pt x="7354" y="31507"/>
                    <a:pt x="9551" y="32188"/>
                    <a:pt x="11732" y="32188"/>
                  </a:cubicBezTo>
                  <a:cubicBezTo>
                    <a:pt x="14883" y="32188"/>
                    <a:pt x="17999" y="30766"/>
                    <a:pt x="20053" y="28060"/>
                  </a:cubicBezTo>
                  <a:lnTo>
                    <a:pt x="28676" y="16663"/>
                  </a:lnTo>
                  <a:cubicBezTo>
                    <a:pt x="32152" y="12085"/>
                    <a:pt x="31249" y="5568"/>
                    <a:pt x="26670" y="2092"/>
                  </a:cubicBezTo>
                  <a:cubicBezTo>
                    <a:pt x="24795" y="681"/>
                    <a:pt x="22593" y="0"/>
                    <a:pt x="204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55"/>
            <p:cNvSpPr/>
            <p:nvPr/>
          </p:nvSpPr>
          <p:spPr>
            <a:xfrm>
              <a:off x="2521600" y="906850"/>
              <a:ext cx="3020450" cy="1857150"/>
            </a:xfrm>
            <a:custGeom>
              <a:avLst/>
              <a:gdLst/>
              <a:ahLst/>
              <a:cxnLst/>
              <a:rect l="l" t="t" r="r" b="b"/>
              <a:pathLst>
                <a:path w="120818" h="74286" extrusionOk="0">
                  <a:moveTo>
                    <a:pt x="86760" y="1"/>
                  </a:moveTo>
                  <a:cubicBezTo>
                    <a:pt x="86260" y="1"/>
                    <a:pt x="85758" y="24"/>
                    <a:pt x="85258" y="71"/>
                  </a:cubicBezTo>
                  <a:lnTo>
                    <a:pt x="43715" y="3914"/>
                  </a:lnTo>
                  <a:cubicBezTo>
                    <a:pt x="38602" y="4382"/>
                    <a:pt x="34023" y="7290"/>
                    <a:pt x="31450" y="11735"/>
                  </a:cubicBezTo>
                  <a:lnTo>
                    <a:pt x="2173" y="62134"/>
                  </a:lnTo>
                  <a:cubicBezTo>
                    <a:pt x="1" y="65844"/>
                    <a:pt x="1705" y="70623"/>
                    <a:pt x="5716" y="72160"/>
                  </a:cubicBezTo>
                  <a:lnTo>
                    <a:pt x="6919" y="72595"/>
                  </a:lnTo>
                  <a:cubicBezTo>
                    <a:pt x="9932" y="73736"/>
                    <a:pt x="13050" y="74286"/>
                    <a:pt x="16131" y="74286"/>
                  </a:cubicBezTo>
                  <a:cubicBezTo>
                    <a:pt x="24057" y="74286"/>
                    <a:pt x="31744" y="70651"/>
                    <a:pt x="36797" y="64106"/>
                  </a:cubicBezTo>
                  <a:lnTo>
                    <a:pt x="47993" y="49501"/>
                  </a:lnTo>
                  <a:cubicBezTo>
                    <a:pt x="47993" y="49501"/>
                    <a:pt x="58757" y="61956"/>
                    <a:pt x="74161" y="61956"/>
                  </a:cubicBezTo>
                  <a:cubicBezTo>
                    <a:pt x="83156" y="61956"/>
                    <a:pt x="93734" y="57708"/>
                    <a:pt x="104675" y="44254"/>
                  </a:cubicBezTo>
                  <a:lnTo>
                    <a:pt x="120818" y="16848"/>
                  </a:lnTo>
                  <a:lnTo>
                    <a:pt x="94515" y="2009"/>
                  </a:lnTo>
                  <a:cubicBezTo>
                    <a:pt x="92146" y="684"/>
                    <a:pt x="89467" y="1"/>
                    <a:pt x="867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55"/>
            <p:cNvSpPr/>
            <p:nvPr/>
          </p:nvSpPr>
          <p:spPr>
            <a:xfrm>
              <a:off x="5743400" y="706475"/>
              <a:ext cx="1630975" cy="3105625"/>
            </a:xfrm>
            <a:custGeom>
              <a:avLst/>
              <a:gdLst/>
              <a:ahLst/>
              <a:cxnLst/>
              <a:rect l="l" t="t" r="r" b="b"/>
              <a:pathLst>
                <a:path w="65239" h="124225" extrusionOk="0">
                  <a:moveTo>
                    <a:pt x="47037" y="0"/>
                  </a:moveTo>
                  <a:cubicBezTo>
                    <a:pt x="46866" y="0"/>
                    <a:pt x="46694" y="11"/>
                    <a:pt x="46522" y="31"/>
                  </a:cubicBezTo>
                  <a:lnTo>
                    <a:pt x="14338" y="3975"/>
                  </a:lnTo>
                  <a:cubicBezTo>
                    <a:pt x="5983" y="5011"/>
                    <a:pt x="0" y="12665"/>
                    <a:pt x="1036" y="21020"/>
                  </a:cubicBezTo>
                  <a:lnTo>
                    <a:pt x="12099" y="110822"/>
                  </a:lnTo>
                  <a:cubicBezTo>
                    <a:pt x="13035" y="118542"/>
                    <a:pt x="19652" y="124224"/>
                    <a:pt x="27238" y="124224"/>
                  </a:cubicBezTo>
                  <a:cubicBezTo>
                    <a:pt x="27873" y="124224"/>
                    <a:pt x="28508" y="124191"/>
                    <a:pt x="29110" y="124090"/>
                  </a:cubicBezTo>
                  <a:lnTo>
                    <a:pt x="61328" y="120147"/>
                  </a:lnTo>
                  <a:cubicBezTo>
                    <a:pt x="63601" y="119846"/>
                    <a:pt x="65238" y="117774"/>
                    <a:pt x="64937" y="115501"/>
                  </a:cubicBezTo>
                  <a:lnTo>
                    <a:pt x="51201" y="3674"/>
                  </a:lnTo>
                  <a:cubicBezTo>
                    <a:pt x="51034" y="2571"/>
                    <a:pt x="50500" y="1569"/>
                    <a:pt x="49597" y="867"/>
                  </a:cubicBezTo>
                  <a:cubicBezTo>
                    <a:pt x="48864" y="303"/>
                    <a:pt x="47963" y="0"/>
                    <a:pt x="4703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55"/>
            <p:cNvSpPr/>
            <p:nvPr/>
          </p:nvSpPr>
          <p:spPr>
            <a:xfrm>
              <a:off x="6017450" y="3248075"/>
              <a:ext cx="1356925" cy="564025"/>
            </a:xfrm>
            <a:custGeom>
              <a:avLst/>
              <a:gdLst/>
              <a:ahLst/>
              <a:cxnLst/>
              <a:rect l="l" t="t" r="r" b="b"/>
              <a:pathLst>
                <a:path w="54277" h="22561" extrusionOk="0">
                  <a:moveTo>
                    <a:pt x="0" y="1"/>
                  </a:moveTo>
                  <a:lnTo>
                    <a:pt x="1137" y="9158"/>
                  </a:lnTo>
                  <a:cubicBezTo>
                    <a:pt x="2073" y="16878"/>
                    <a:pt x="8690" y="22560"/>
                    <a:pt x="16276" y="22560"/>
                  </a:cubicBezTo>
                  <a:cubicBezTo>
                    <a:pt x="16911" y="22560"/>
                    <a:pt x="17546" y="22527"/>
                    <a:pt x="18148" y="22426"/>
                  </a:cubicBezTo>
                  <a:lnTo>
                    <a:pt x="50366" y="18483"/>
                  </a:lnTo>
                  <a:cubicBezTo>
                    <a:pt x="52639" y="18182"/>
                    <a:pt x="54276" y="16110"/>
                    <a:pt x="53975" y="13837"/>
                  </a:cubicBezTo>
                  <a:lnTo>
                    <a:pt x="52471" y="1538"/>
                  </a:lnTo>
                  <a:cubicBezTo>
                    <a:pt x="51803" y="2541"/>
                    <a:pt x="50700" y="3276"/>
                    <a:pt x="49397" y="3443"/>
                  </a:cubicBezTo>
                  <a:lnTo>
                    <a:pt x="15641" y="7587"/>
                  </a:lnTo>
                  <a:cubicBezTo>
                    <a:pt x="15006" y="7654"/>
                    <a:pt x="14338" y="7721"/>
                    <a:pt x="13670" y="7721"/>
                  </a:cubicBezTo>
                  <a:cubicBezTo>
                    <a:pt x="7988" y="7721"/>
                    <a:pt x="2841" y="4680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55"/>
            <p:cNvSpPr/>
            <p:nvPr/>
          </p:nvSpPr>
          <p:spPr>
            <a:xfrm>
              <a:off x="232275" y="706475"/>
              <a:ext cx="1630125" cy="3105625"/>
            </a:xfrm>
            <a:custGeom>
              <a:avLst/>
              <a:gdLst/>
              <a:ahLst/>
              <a:cxnLst/>
              <a:rect l="l" t="t" r="r" b="b"/>
              <a:pathLst>
                <a:path w="65205" h="124225" extrusionOk="0">
                  <a:moveTo>
                    <a:pt x="18168" y="0"/>
                  </a:moveTo>
                  <a:cubicBezTo>
                    <a:pt x="17242" y="0"/>
                    <a:pt x="16341" y="303"/>
                    <a:pt x="15608" y="867"/>
                  </a:cubicBezTo>
                  <a:cubicBezTo>
                    <a:pt x="14739" y="1569"/>
                    <a:pt x="14171" y="2571"/>
                    <a:pt x="14037" y="3674"/>
                  </a:cubicBezTo>
                  <a:lnTo>
                    <a:pt x="267" y="115501"/>
                  </a:lnTo>
                  <a:cubicBezTo>
                    <a:pt x="0" y="117774"/>
                    <a:pt x="1604" y="119846"/>
                    <a:pt x="3910" y="120147"/>
                  </a:cubicBezTo>
                  <a:lnTo>
                    <a:pt x="36095" y="124090"/>
                  </a:lnTo>
                  <a:cubicBezTo>
                    <a:pt x="36730" y="124191"/>
                    <a:pt x="37331" y="124224"/>
                    <a:pt x="37966" y="124224"/>
                  </a:cubicBezTo>
                  <a:cubicBezTo>
                    <a:pt x="45553" y="124224"/>
                    <a:pt x="52170" y="118542"/>
                    <a:pt x="53106" y="110822"/>
                  </a:cubicBezTo>
                  <a:lnTo>
                    <a:pt x="64168" y="21020"/>
                  </a:lnTo>
                  <a:cubicBezTo>
                    <a:pt x="65205" y="12665"/>
                    <a:pt x="59222" y="5011"/>
                    <a:pt x="50867" y="3975"/>
                  </a:cubicBezTo>
                  <a:lnTo>
                    <a:pt x="18682" y="31"/>
                  </a:lnTo>
                  <a:cubicBezTo>
                    <a:pt x="18511" y="11"/>
                    <a:pt x="18339" y="0"/>
                    <a:pt x="18168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55"/>
            <p:cNvSpPr/>
            <p:nvPr/>
          </p:nvSpPr>
          <p:spPr>
            <a:xfrm>
              <a:off x="232275" y="3248075"/>
              <a:ext cx="1356075" cy="564025"/>
            </a:xfrm>
            <a:custGeom>
              <a:avLst/>
              <a:gdLst/>
              <a:ahLst/>
              <a:cxnLst/>
              <a:rect l="l" t="t" r="r" b="b"/>
              <a:pathLst>
                <a:path w="54243" h="22561" extrusionOk="0">
                  <a:moveTo>
                    <a:pt x="54242" y="1"/>
                  </a:moveTo>
                  <a:lnTo>
                    <a:pt x="54242" y="1"/>
                  </a:lnTo>
                  <a:cubicBezTo>
                    <a:pt x="51402" y="4680"/>
                    <a:pt x="46255" y="7721"/>
                    <a:pt x="40573" y="7721"/>
                  </a:cubicBezTo>
                  <a:cubicBezTo>
                    <a:pt x="39905" y="7721"/>
                    <a:pt x="39270" y="7654"/>
                    <a:pt x="38601" y="7587"/>
                  </a:cubicBezTo>
                  <a:lnTo>
                    <a:pt x="4846" y="3443"/>
                  </a:lnTo>
                  <a:cubicBezTo>
                    <a:pt x="3543" y="3276"/>
                    <a:pt x="2473" y="2541"/>
                    <a:pt x="1771" y="1538"/>
                  </a:cubicBezTo>
                  <a:lnTo>
                    <a:pt x="267" y="13837"/>
                  </a:lnTo>
                  <a:cubicBezTo>
                    <a:pt x="0" y="16110"/>
                    <a:pt x="1604" y="18182"/>
                    <a:pt x="3910" y="18483"/>
                  </a:cubicBezTo>
                  <a:lnTo>
                    <a:pt x="36095" y="22426"/>
                  </a:lnTo>
                  <a:cubicBezTo>
                    <a:pt x="36730" y="22527"/>
                    <a:pt x="37365" y="22560"/>
                    <a:pt x="37966" y="22560"/>
                  </a:cubicBezTo>
                  <a:cubicBezTo>
                    <a:pt x="45553" y="22560"/>
                    <a:pt x="52170" y="16878"/>
                    <a:pt x="53106" y="9158"/>
                  </a:cubicBezTo>
                  <a:lnTo>
                    <a:pt x="5424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55"/>
            <p:cNvSpPr/>
            <p:nvPr/>
          </p:nvSpPr>
          <p:spPr>
            <a:xfrm>
              <a:off x="6497875" y="2943950"/>
              <a:ext cx="403575" cy="403575"/>
            </a:xfrm>
            <a:custGeom>
              <a:avLst/>
              <a:gdLst/>
              <a:ahLst/>
              <a:cxnLst/>
              <a:rect l="l" t="t" r="r" b="b"/>
              <a:pathLst>
                <a:path w="16143" h="16143" extrusionOk="0">
                  <a:moveTo>
                    <a:pt x="8055" y="1"/>
                  </a:moveTo>
                  <a:cubicBezTo>
                    <a:pt x="3610" y="1"/>
                    <a:pt x="1" y="3610"/>
                    <a:pt x="1" y="8088"/>
                  </a:cubicBezTo>
                  <a:cubicBezTo>
                    <a:pt x="1" y="12533"/>
                    <a:pt x="3610" y="16143"/>
                    <a:pt x="8055" y="16143"/>
                  </a:cubicBezTo>
                  <a:cubicBezTo>
                    <a:pt x="12533" y="16143"/>
                    <a:pt x="16143" y="12533"/>
                    <a:pt x="16143" y="8088"/>
                  </a:cubicBezTo>
                  <a:cubicBezTo>
                    <a:pt x="16143" y="3610"/>
                    <a:pt x="12533" y="1"/>
                    <a:pt x="80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55"/>
            <p:cNvSpPr/>
            <p:nvPr/>
          </p:nvSpPr>
          <p:spPr>
            <a:xfrm>
              <a:off x="693475" y="2943950"/>
              <a:ext cx="403575" cy="403575"/>
            </a:xfrm>
            <a:custGeom>
              <a:avLst/>
              <a:gdLst/>
              <a:ahLst/>
              <a:cxnLst/>
              <a:rect l="l" t="t" r="r" b="b"/>
              <a:pathLst>
                <a:path w="16143" h="16143" extrusionOk="0">
                  <a:moveTo>
                    <a:pt x="8055" y="1"/>
                  </a:moveTo>
                  <a:cubicBezTo>
                    <a:pt x="3610" y="1"/>
                    <a:pt x="0" y="3610"/>
                    <a:pt x="0" y="8088"/>
                  </a:cubicBezTo>
                  <a:cubicBezTo>
                    <a:pt x="0" y="12533"/>
                    <a:pt x="3610" y="16143"/>
                    <a:pt x="8055" y="16143"/>
                  </a:cubicBezTo>
                  <a:cubicBezTo>
                    <a:pt x="12533" y="16143"/>
                    <a:pt x="16143" y="12533"/>
                    <a:pt x="16143" y="8088"/>
                  </a:cubicBezTo>
                  <a:cubicBezTo>
                    <a:pt x="16143" y="3610"/>
                    <a:pt x="12533" y="1"/>
                    <a:pt x="80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2" name="Google Shape;312;p55"/>
          <p:cNvGrpSpPr/>
          <p:nvPr/>
        </p:nvGrpSpPr>
        <p:grpSpPr>
          <a:xfrm>
            <a:off x="4140672" y="1531840"/>
            <a:ext cx="862676" cy="627116"/>
            <a:chOff x="238125" y="252750"/>
            <a:chExt cx="7129550" cy="5182775"/>
          </a:xfrm>
        </p:grpSpPr>
        <p:sp>
          <p:nvSpPr>
            <p:cNvPr id="313" name="Google Shape;313;p55"/>
            <p:cNvSpPr/>
            <p:nvPr/>
          </p:nvSpPr>
          <p:spPr>
            <a:xfrm>
              <a:off x="5524500" y="795000"/>
              <a:ext cx="1545725" cy="1992750"/>
            </a:xfrm>
            <a:custGeom>
              <a:avLst/>
              <a:gdLst/>
              <a:ahLst/>
              <a:cxnLst/>
              <a:rect l="l" t="t" r="r" b="b"/>
              <a:pathLst>
                <a:path w="61829" h="79710" extrusionOk="0">
                  <a:moveTo>
                    <a:pt x="28675" y="0"/>
                  </a:moveTo>
                  <a:cubicBezTo>
                    <a:pt x="12834" y="0"/>
                    <a:pt x="0" y="12834"/>
                    <a:pt x="0" y="28675"/>
                  </a:cubicBezTo>
                  <a:lnTo>
                    <a:pt x="0" y="48795"/>
                  </a:lnTo>
                  <a:cubicBezTo>
                    <a:pt x="0" y="65873"/>
                    <a:pt x="13836" y="79709"/>
                    <a:pt x="30914" y="79709"/>
                  </a:cubicBezTo>
                  <a:cubicBezTo>
                    <a:pt x="47993" y="79709"/>
                    <a:pt x="61829" y="65873"/>
                    <a:pt x="61829" y="48795"/>
                  </a:cubicBezTo>
                  <a:lnTo>
                    <a:pt x="61829" y="28675"/>
                  </a:lnTo>
                  <a:cubicBezTo>
                    <a:pt x="61829" y="12834"/>
                    <a:pt x="48995" y="0"/>
                    <a:pt x="331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55"/>
            <p:cNvSpPr/>
            <p:nvPr/>
          </p:nvSpPr>
          <p:spPr>
            <a:xfrm>
              <a:off x="5227050" y="3165375"/>
              <a:ext cx="2140625" cy="1561625"/>
            </a:xfrm>
            <a:custGeom>
              <a:avLst/>
              <a:gdLst/>
              <a:ahLst/>
              <a:cxnLst/>
              <a:rect l="l" t="t" r="r" b="b"/>
              <a:pathLst>
                <a:path w="85625" h="62465" extrusionOk="0">
                  <a:moveTo>
                    <a:pt x="30547" y="1"/>
                  </a:moveTo>
                  <a:cubicBezTo>
                    <a:pt x="13669" y="1"/>
                    <a:pt x="0" y="13670"/>
                    <a:pt x="0" y="30547"/>
                  </a:cubicBezTo>
                  <a:lnTo>
                    <a:pt x="0" y="60092"/>
                  </a:lnTo>
                  <a:cubicBezTo>
                    <a:pt x="0" y="61395"/>
                    <a:pt x="1070" y="62465"/>
                    <a:pt x="2373" y="62465"/>
                  </a:cubicBezTo>
                  <a:lnTo>
                    <a:pt x="83252" y="62465"/>
                  </a:lnTo>
                  <a:cubicBezTo>
                    <a:pt x="84555" y="62465"/>
                    <a:pt x="85625" y="61395"/>
                    <a:pt x="85625" y="60092"/>
                  </a:cubicBezTo>
                  <a:lnTo>
                    <a:pt x="85625" y="30547"/>
                  </a:lnTo>
                  <a:cubicBezTo>
                    <a:pt x="85625" y="13670"/>
                    <a:pt x="71956" y="1"/>
                    <a:pt x="55111" y="1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55"/>
            <p:cNvSpPr/>
            <p:nvPr/>
          </p:nvSpPr>
          <p:spPr>
            <a:xfrm>
              <a:off x="5524500" y="795000"/>
              <a:ext cx="1545725" cy="892350"/>
            </a:xfrm>
            <a:custGeom>
              <a:avLst/>
              <a:gdLst/>
              <a:ahLst/>
              <a:cxnLst/>
              <a:rect l="l" t="t" r="r" b="b"/>
              <a:pathLst>
                <a:path w="61829" h="35694" extrusionOk="0">
                  <a:moveTo>
                    <a:pt x="28675" y="0"/>
                  </a:moveTo>
                  <a:cubicBezTo>
                    <a:pt x="12834" y="0"/>
                    <a:pt x="0" y="12834"/>
                    <a:pt x="0" y="28675"/>
                  </a:cubicBezTo>
                  <a:lnTo>
                    <a:pt x="0" y="34157"/>
                  </a:lnTo>
                  <a:cubicBezTo>
                    <a:pt x="2908" y="35015"/>
                    <a:pt x="6145" y="35404"/>
                    <a:pt x="9509" y="35404"/>
                  </a:cubicBezTo>
                  <a:cubicBezTo>
                    <a:pt x="22652" y="35404"/>
                    <a:pt x="37729" y="29464"/>
                    <a:pt x="42679" y="22359"/>
                  </a:cubicBezTo>
                  <a:cubicBezTo>
                    <a:pt x="44918" y="29244"/>
                    <a:pt x="54376" y="33655"/>
                    <a:pt x="61829" y="35694"/>
                  </a:cubicBezTo>
                  <a:lnTo>
                    <a:pt x="61829" y="28675"/>
                  </a:lnTo>
                  <a:cubicBezTo>
                    <a:pt x="61829" y="12834"/>
                    <a:pt x="48995" y="0"/>
                    <a:pt x="3318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55"/>
            <p:cNvSpPr/>
            <p:nvPr/>
          </p:nvSpPr>
          <p:spPr>
            <a:xfrm>
              <a:off x="6003250" y="3165375"/>
              <a:ext cx="588225" cy="1138025"/>
            </a:xfrm>
            <a:custGeom>
              <a:avLst/>
              <a:gdLst/>
              <a:ahLst/>
              <a:cxnLst/>
              <a:rect l="l" t="t" r="r" b="b"/>
              <a:pathLst>
                <a:path w="23529" h="45521" extrusionOk="0">
                  <a:moveTo>
                    <a:pt x="7854" y="1"/>
                  </a:moveTo>
                  <a:lnTo>
                    <a:pt x="0" y="33154"/>
                  </a:lnTo>
                  <a:lnTo>
                    <a:pt x="11764" y="45520"/>
                  </a:lnTo>
                  <a:lnTo>
                    <a:pt x="23529" y="33154"/>
                  </a:lnTo>
                  <a:lnTo>
                    <a:pt x="1567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55"/>
            <p:cNvSpPr/>
            <p:nvPr/>
          </p:nvSpPr>
          <p:spPr>
            <a:xfrm>
              <a:off x="535550" y="795000"/>
              <a:ext cx="1545750" cy="1992750"/>
            </a:xfrm>
            <a:custGeom>
              <a:avLst/>
              <a:gdLst/>
              <a:ahLst/>
              <a:cxnLst/>
              <a:rect l="l" t="t" r="r" b="b"/>
              <a:pathLst>
                <a:path w="61830" h="79710" extrusionOk="0">
                  <a:moveTo>
                    <a:pt x="28676" y="0"/>
                  </a:moveTo>
                  <a:cubicBezTo>
                    <a:pt x="12835" y="0"/>
                    <a:pt x="1" y="12834"/>
                    <a:pt x="1" y="28675"/>
                  </a:cubicBezTo>
                  <a:lnTo>
                    <a:pt x="1" y="48795"/>
                  </a:lnTo>
                  <a:cubicBezTo>
                    <a:pt x="1" y="65873"/>
                    <a:pt x="13837" y="79709"/>
                    <a:pt x="30915" y="79709"/>
                  </a:cubicBezTo>
                  <a:cubicBezTo>
                    <a:pt x="47994" y="79709"/>
                    <a:pt x="61830" y="65873"/>
                    <a:pt x="61830" y="48795"/>
                  </a:cubicBezTo>
                  <a:lnTo>
                    <a:pt x="61830" y="28675"/>
                  </a:lnTo>
                  <a:cubicBezTo>
                    <a:pt x="61830" y="12834"/>
                    <a:pt x="48996" y="0"/>
                    <a:pt x="3318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55"/>
            <p:cNvSpPr/>
            <p:nvPr/>
          </p:nvSpPr>
          <p:spPr>
            <a:xfrm>
              <a:off x="238125" y="3165375"/>
              <a:ext cx="2140625" cy="1561625"/>
            </a:xfrm>
            <a:custGeom>
              <a:avLst/>
              <a:gdLst/>
              <a:ahLst/>
              <a:cxnLst/>
              <a:rect l="l" t="t" r="r" b="b"/>
              <a:pathLst>
                <a:path w="85625" h="62465" extrusionOk="0">
                  <a:moveTo>
                    <a:pt x="30547" y="1"/>
                  </a:moveTo>
                  <a:cubicBezTo>
                    <a:pt x="13669" y="1"/>
                    <a:pt x="0" y="13670"/>
                    <a:pt x="0" y="30547"/>
                  </a:cubicBezTo>
                  <a:lnTo>
                    <a:pt x="0" y="60092"/>
                  </a:lnTo>
                  <a:cubicBezTo>
                    <a:pt x="0" y="61395"/>
                    <a:pt x="1069" y="62465"/>
                    <a:pt x="2373" y="62465"/>
                  </a:cubicBezTo>
                  <a:lnTo>
                    <a:pt x="83252" y="62465"/>
                  </a:lnTo>
                  <a:cubicBezTo>
                    <a:pt x="84555" y="62465"/>
                    <a:pt x="85625" y="61395"/>
                    <a:pt x="85625" y="60092"/>
                  </a:cubicBezTo>
                  <a:lnTo>
                    <a:pt x="85625" y="30547"/>
                  </a:lnTo>
                  <a:cubicBezTo>
                    <a:pt x="85625" y="13670"/>
                    <a:pt x="71956" y="1"/>
                    <a:pt x="55078" y="1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55"/>
            <p:cNvSpPr/>
            <p:nvPr/>
          </p:nvSpPr>
          <p:spPr>
            <a:xfrm>
              <a:off x="1014325" y="3165375"/>
              <a:ext cx="588225" cy="1138025"/>
            </a:xfrm>
            <a:custGeom>
              <a:avLst/>
              <a:gdLst/>
              <a:ahLst/>
              <a:cxnLst/>
              <a:rect l="l" t="t" r="r" b="b"/>
              <a:pathLst>
                <a:path w="23529" h="45521" extrusionOk="0">
                  <a:moveTo>
                    <a:pt x="7854" y="1"/>
                  </a:moveTo>
                  <a:lnTo>
                    <a:pt x="0" y="33154"/>
                  </a:lnTo>
                  <a:lnTo>
                    <a:pt x="11764" y="45520"/>
                  </a:lnTo>
                  <a:lnTo>
                    <a:pt x="23529" y="33154"/>
                  </a:lnTo>
                  <a:lnTo>
                    <a:pt x="1567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55"/>
            <p:cNvSpPr/>
            <p:nvPr/>
          </p:nvSpPr>
          <p:spPr>
            <a:xfrm>
              <a:off x="2303525" y="3275675"/>
              <a:ext cx="2998725" cy="2159850"/>
            </a:xfrm>
            <a:custGeom>
              <a:avLst/>
              <a:gdLst/>
              <a:ahLst/>
              <a:cxnLst/>
              <a:rect l="l" t="t" r="r" b="b"/>
              <a:pathLst>
                <a:path w="119949" h="86394" extrusionOk="0">
                  <a:moveTo>
                    <a:pt x="42780" y="0"/>
                  </a:moveTo>
                  <a:cubicBezTo>
                    <a:pt x="36363" y="0"/>
                    <a:pt x="30280" y="301"/>
                    <a:pt x="24799" y="2841"/>
                  </a:cubicBezTo>
                  <a:cubicBezTo>
                    <a:pt x="10161" y="9625"/>
                    <a:pt x="1" y="24464"/>
                    <a:pt x="1" y="41676"/>
                  </a:cubicBezTo>
                  <a:lnTo>
                    <a:pt x="1" y="80645"/>
                  </a:lnTo>
                  <a:cubicBezTo>
                    <a:pt x="1" y="83820"/>
                    <a:pt x="2574" y="86394"/>
                    <a:pt x="5749" y="86394"/>
                  </a:cubicBezTo>
                  <a:lnTo>
                    <a:pt x="114234" y="86394"/>
                  </a:lnTo>
                  <a:cubicBezTo>
                    <a:pt x="117409" y="86394"/>
                    <a:pt x="119949" y="83820"/>
                    <a:pt x="119949" y="80645"/>
                  </a:cubicBezTo>
                  <a:lnTo>
                    <a:pt x="119949" y="41676"/>
                  </a:lnTo>
                  <a:cubicBezTo>
                    <a:pt x="119949" y="24498"/>
                    <a:pt x="109822" y="9692"/>
                    <a:pt x="95217" y="2874"/>
                  </a:cubicBezTo>
                  <a:cubicBezTo>
                    <a:pt x="89736" y="301"/>
                    <a:pt x="83620" y="0"/>
                    <a:pt x="77170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55"/>
            <p:cNvSpPr/>
            <p:nvPr/>
          </p:nvSpPr>
          <p:spPr>
            <a:xfrm>
              <a:off x="4016375" y="3275675"/>
              <a:ext cx="1285875" cy="2159850"/>
            </a:xfrm>
            <a:custGeom>
              <a:avLst/>
              <a:gdLst/>
              <a:ahLst/>
              <a:cxnLst/>
              <a:rect l="l" t="t" r="r" b="b"/>
              <a:pathLst>
                <a:path w="51435" h="86394" extrusionOk="0">
                  <a:moveTo>
                    <a:pt x="0" y="0"/>
                  </a:moveTo>
                  <a:cubicBezTo>
                    <a:pt x="8857" y="0"/>
                    <a:pt x="17045" y="2306"/>
                    <a:pt x="23495" y="8088"/>
                  </a:cubicBezTo>
                  <a:cubicBezTo>
                    <a:pt x="32318" y="15909"/>
                    <a:pt x="37966" y="28040"/>
                    <a:pt x="37966" y="41676"/>
                  </a:cubicBezTo>
                  <a:lnTo>
                    <a:pt x="37966" y="80645"/>
                  </a:lnTo>
                  <a:cubicBezTo>
                    <a:pt x="37966" y="83820"/>
                    <a:pt x="35694" y="86394"/>
                    <a:pt x="32886" y="86394"/>
                  </a:cubicBezTo>
                  <a:lnTo>
                    <a:pt x="45720" y="86394"/>
                  </a:lnTo>
                  <a:cubicBezTo>
                    <a:pt x="48895" y="86394"/>
                    <a:pt x="51435" y="83820"/>
                    <a:pt x="51435" y="80645"/>
                  </a:cubicBezTo>
                  <a:lnTo>
                    <a:pt x="51435" y="41676"/>
                  </a:lnTo>
                  <a:cubicBezTo>
                    <a:pt x="51435" y="24498"/>
                    <a:pt x="41308" y="9692"/>
                    <a:pt x="26703" y="2874"/>
                  </a:cubicBezTo>
                  <a:cubicBezTo>
                    <a:pt x="21222" y="301"/>
                    <a:pt x="15106" y="0"/>
                    <a:pt x="86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55"/>
            <p:cNvSpPr/>
            <p:nvPr/>
          </p:nvSpPr>
          <p:spPr>
            <a:xfrm>
              <a:off x="2924325" y="3248100"/>
              <a:ext cx="1757975" cy="1702825"/>
            </a:xfrm>
            <a:custGeom>
              <a:avLst/>
              <a:gdLst/>
              <a:ahLst/>
              <a:cxnLst/>
              <a:rect l="l" t="t" r="r" b="b"/>
              <a:pathLst>
                <a:path w="70319" h="68113" extrusionOk="0">
                  <a:moveTo>
                    <a:pt x="17948" y="0"/>
                  </a:moveTo>
                  <a:cubicBezTo>
                    <a:pt x="11531" y="0"/>
                    <a:pt x="5448" y="1404"/>
                    <a:pt x="1" y="3944"/>
                  </a:cubicBezTo>
                  <a:lnTo>
                    <a:pt x="35160" y="68112"/>
                  </a:lnTo>
                  <a:lnTo>
                    <a:pt x="70319" y="3944"/>
                  </a:lnTo>
                  <a:cubicBezTo>
                    <a:pt x="64838" y="1404"/>
                    <a:pt x="58755" y="0"/>
                    <a:pt x="52338" y="0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55"/>
            <p:cNvSpPr/>
            <p:nvPr/>
          </p:nvSpPr>
          <p:spPr>
            <a:xfrm>
              <a:off x="3379700" y="3248100"/>
              <a:ext cx="847250" cy="1702825"/>
            </a:xfrm>
            <a:custGeom>
              <a:avLst/>
              <a:gdLst/>
              <a:ahLst/>
              <a:cxnLst/>
              <a:rect l="l" t="t" r="r" b="b"/>
              <a:pathLst>
                <a:path w="33890" h="68113" extrusionOk="0">
                  <a:moveTo>
                    <a:pt x="0" y="0"/>
                  </a:moveTo>
                  <a:cubicBezTo>
                    <a:pt x="0" y="7152"/>
                    <a:pt x="4412" y="13268"/>
                    <a:pt x="10695" y="15742"/>
                  </a:cubicBezTo>
                  <a:lnTo>
                    <a:pt x="5080" y="46489"/>
                  </a:lnTo>
                  <a:lnTo>
                    <a:pt x="16945" y="68112"/>
                  </a:lnTo>
                  <a:lnTo>
                    <a:pt x="28776" y="46489"/>
                  </a:lnTo>
                  <a:lnTo>
                    <a:pt x="23194" y="15742"/>
                  </a:lnTo>
                  <a:cubicBezTo>
                    <a:pt x="29444" y="13268"/>
                    <a:pt x="33889" y="7152"/>
                    <a:pt x="338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55"/>
            <p:cNvSpPr/>
            <p:nvPr/>
          </p:nvSpPr>
          <p:spPr>
            <a:xfrm>
              <a:off x="2794825" y="252750"/>
              <a:ext cx="2009475" cy="2577600"/>
            </a:xfrm>
            <a:custGeom>
              <a:avLst/>
              <a:gdLst/>
              <a:ahLst/>
              <a:cxnLst/>
              <a:rect l="l" t="t" r="r" b="b"/>
              <a:pathLst>
                <a:path w="80379" h="103104" extrusionOk="0">
                  <a:moveTo>
                    <a:pt x="37031" y="0"/>
                  </a:moveTo>
                  <a:cubicBezTo>
                    <a:pt x="16577" y="0"/>
                    <a:pt x="0" y="16577"/>
                    <a:pt x="0" y="37030"/>
                  </a:cubicBezTo>
                  <a:lnTo>
                    <a:pt x="0" y="62898"/>
                  </a:lnTo>
                  <a:cubicBezTo>
                    <a:pt x="0" y="85090"/>
                    <a:pt x="18014" y="103104"/>
                    <a:pt x="40206" y="103104"/>
                  </a:cubicBezTo>
                  <a:cubicBezTo>
                    <a:pt x="62398" y="103104"/>
                    <a:pt x="80378" y="85090"/>
                    <a:pt x="80378" y="62898"/>
                  </a:cubicBezTo>
                  <a:lnTo>
                    <a:pt x="80378" y="37030"/>
                  </a:lnTo>
                  <a:cubicBezTo>
                    <a:pt x="80378" y="16577"/>
                    <a:pt x="63801" y="0"/>
                    <a:pt x="433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55"/>
            <p:cNvSpPr/>
            <p:nvPr/>
          </p:nvSpPr>
          <p:spPr>
            <a:xfrm>
              <a:off x="3703875" y="252750"/>
              <a:ext cx="1100425" cy="2577600"/>
            </a:xfrm>
            <a:custGeom>
              <a:avLst/>
              <a:gdLst/>
              <a:ahLst/>
              <a:cxnLst/>
              <a:rect l="l" t="t" r="r" b="b"/>
              <a:pathLst>
                <a:path w="44017" h="103104" extrusionOk="0">
                  <a:moveTo>
                    <a:pt x="669" y="0"/>
                  </a:moveTo>
                  <a:cubicBezTo>
                    <a:pt x="468" y="0"/>
                    <a:pt x="234" y="0"/>
                    <a:pt x="1" y="33"/>
                  </a:cubicBezTo>
                  <a:cubicBezTo>
                    <a:pt x="16511" y="401"/>
                    <a:pt x="29779" y="13870"/>
                    <a:pt x="29779" y="30480"/>
                  </a:cubicBezTo>
                  <a:lnTo>
                    <a:pt x="29779" y="70017"/>
                  </a:lnTo>
                  <a:cubicBezTo>
                    <a:pt x="29779" y="87129"/>
                    <a:pt x="16778" y="101199"/>
                    <a:pt x="134" y="102903"/>
                  </a:cubicBezTo>
                  <a:cubicBezTo>
                    <a:pt x="1371" y="103037"/>
                    <a:pt x="2574" y="103104"/>
                    <a:pt x="3844" y="103104"/>
                  </a:cubicBezTo>
                  <a:cubicBezTo>
                    <a:pt x="26036" y="103104"/>
                    <a:pt x="44016" y="85090"/>
                    <a:pt x="44016" y="62898"/>
                  </a:cubicBezTo>
                  <a:lnTo>
                    <a:pt x="44016" y="37030"/>
                  </a:lnTo>
                  <a:cubicBezTo>
                    <a:pt x="44016" y="16577"/>
                    <a:pt x="27439" y="0"/>
                    <a:pt x="698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55"/>
            <p:cNvSpPr/>
            <p:nvPr/>
          </p:nvSpPr>
          <p:spPr>
            <a:xfrm>
              <a:off x="2795650" y="252750"/>
              <a:ext cx="2008650" cy="1479725"/>
            </a:xfrm>
            <a:custGeom>
              <a:avLst/>
              <a:gdLst/>
              <a:ahLst/>
              <a:cxnLst/>
              <a:rect l="l" t="t" r="r" b="b"/>
              <a:pathLst>
                <a:path w="80346" h="59189" extrusionOk="0">
                  <a:moveTo>
                    <a:pt x="36998" y="0"/>
                  </a:moveTo>
                  <a:cubicBezTo>
                    <a:pt x="16745" y="0"/>
                    <a:pt x="302" y="16276"/>
                    <a:pt x="1" y="36462"/>
                  </a:cubicBezTo>
                  <a:cubicBezTo>
                    <a:pt x="6852" y="44082"/>
                    <a:pt x="17079" y="50533"/>
                    <a:pt x="24799" y="52504"/>
                  </a:cubicBezTo>
                  <a:cubicBezTo>
                    <a:pt x="22794" y="48494"/>
                    <a:pt x="18616" y="38902"/>
                    <a:pt x="20789" y="29845"/>
                  </a:cubicBezTo>
                  <a:lnTo>
                    <a:pt x="20789" y="29845"/>
                  </a:lnTo>
                  <a:cubicBezTo>
                    <a:pt x="27506" y="38902"/>
                    <a:pt x="58521" y="53774"/>
                    <a:pt x="80345" y="59189"/>
                  </a:cubicBezTo>
                  <a:lnTo>
                    <a:pt x="80345" y="37030"/>
                  </a:lnTo>
                  <a:cubicBezTo>
                    <a:pt x="80345" y="16577"/>
                    <a:pt x="63768" y="0"/>
                    <a:pt x="43315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55"/>
            <p:cNvSpPr/>
            <p:nvPr/>
          </p:nvSpPr>
          <p:spPr>
            <a:xfrm>
              <a:off x="3703875" y="252750"/>
              <a:ext cx="1100425" cy="1479725"/>
            </a:xfrm>
            <a:custGeom>
              <a:avLst/>
              <a:gdLst/>
              <a:ahLst/>
              <a:cxnLst/>
              <a:rect l="l" t="t" r="r" b="b"/>
              <a:pathLst>
                <a:path w="44017" h="59189" extrusionOk="0">
                  <a:moveTo>
                    <a:pt x="669" y="0"/>
                  </a:moveTo>
                  <a:cubicBezTo>
                    <a:pt x="468" y="0"/>
                    <a:pt x="234" y="0"/>
                    <a:pt x="1" y="33"/>
                  </a:cubicBezTo>
                  <a:cubicBezTo>
                    <a:pt x="16511" y="401"/>
                    <a:pt x="29779" y="13870"/>
                    <a:pt x="29779" y="30480"/>
                  </a:cubicBezTo>
                  <a:lnTo>
                    <a:pt x="29779" y="54810"/>
                  </a:lnTo>
                  <a:cubicBezTo>
                    <a:pt x="34725" y="56582"/>
                    <a:pt x="39571" y="58086"/>
                    <a:pt x="44016" y="59189"/>
                  </a:cubicBezTo>
                  <a:lnTo>
                    <a:pt x="44016" y="37030"/>
                  </a:lnTo>
                  <a:cubicBezTo>
                    <a:pt x="44016" y="16577"/>
                    <a:pt x="27439" y="0"/>
                    <a:pt x="69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55"/>
            <p:cNvSpPr/>
            <p:nvPr/>
          </p:nvSpPr>
          <p:spPr>
            <a:xfrm>
              <a:off x="535550" y="637925"/>
              <a:ext cx="1833175" cy="873975"/>
            </a:xfrm>
            <a:custGeom>
              <a:avLst/>
              <a:gdLst/>
              <a:ahLst/>
              <a:cxnLst/>
              <a:rect l="l" t="t" r="r" b="b"/>
              <a:pathLst>
                <a:path w="73327" h="34959" extrusionOk="0">
                  <a:moveTo>
                    <a:pt x="24900" y="0"/>
                  </a:moveTo>
                  <a:cubicBezTo>
                    <a:pt x="11164" y="0"/>
                    <a:pt x="1" y="11129"/>
                    <a:pt x="1" y="24899"/>
                  </a:cubicBezTo>
                  <a:lnTo>
                    <a:pt x="1" y="34958"/>
                  </a:lnTo>
                  <a:lnTo>
                    <a:pt x="48395" y="34958"/>
                  </a:lnTo>
                  <a:cubicBezTo>
                    <a:pt x="62164" y="34958"/>
                    <a:pt x="73327" y="23796"/>
                    <a:pt x="73327" y="10026"/>
                  </a:cubicBezTo>
                  <a:lnTo>
                    <a:pt x="73327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9" name="Google Shape;329;p55"/>
          <p:cNvGrpSpPr/>
          <p:nvPr/>
        </p:nvGrpSpPr>
        <p:grpSpPr>
          <a:xfrm>
            <a:off x="6533674" y="1531568"/>
            <a:ext cx="676456" cy="640314"/>
            <a:chOff x="1100950" y="238125"/>
            <a:chExt cx="5407325" cy="5235600"/>
          </a:xfrm>
        </p:grpSpPr>
        <p:sp>
          <p:nvSpPr>
            <p:cNvPr id="330" name="Google Shape;330;p55"/>
            <p:cNvSpPr/>
            <p:nvPr/>
          </p:nvSpPr>
          <p:spPr>
            <a:xfrm>
              <a:off x="1100950" y="238125"/>
              <a:ext cx="2897250" cy="2039250"/>
            </a:xfrm>
            <a:custGeom>
              <a:avLst/>
              <a:gdLst/>
              <a:ahLst/>
              <a:cxnLst/>
              <a:rect l="l" t="t" r="r" b="b"/>
              <a:pathLst>
                <a:path w="115890" h="81570" extrusionOk="0">
                  <a:moveTo>
                    <a:pt x="21419" y="0"/>
                  </a:moveTo>
                  <a:cubicBezTo>
                    <a:pt x="9581" y="0"/>
                    <a:pt x="0" y="9581"/>
                    <a:pt x="0" y="21419"/>
                  </a:cubicBezTo>
                  <a:lnTo>
                    <a:pt x="0" y="81569"/>
                  </a:lnTo>
                  <a:lnTo>
                    <a:pt x="35233" y="81569"/>
                  </a:lnTo>
                  <a:cubicBezTo>
                    <a:pt x="34980" y="79744"/>
                    <a:pt x="33991" y="78046"/>
                    <a:pt x="32420" y="77032"/>
                  </a:cubicBezTo>
                  <a:cubicBezTo>
                    <a:pt x="27781" y="74092"/>
                    <a:pt x="24815" y="68819"/>
                    <a:pt x="25145" y="62862"/>
                  </a:cubicBezTo>
                  <a:cubicBezTo>
                    <a:pt x="25576" y="54979"/>
                    <a:pt x="31989" y="48516"/>
                    <a:pt x="39872" y="48034"/>
                  </a:cubicBezTo>
                  <a:cubicBezTo>
                    <a:pt x="40217" y="48012"/>
                    <a:pt x="40561" y="48001"/>
                    <a:pt x="40901" y="48001"/>
                  </a:cubicBezTo>
                  <a:cubicBezTo>
                    <a:pt x="49610" y="48001"/>
                    <a:pt x="56652" y="55066"/>
                    <a:pt x="56652" y="63775"/>
                  </a:cubicBezTo>
                  <a:cubicBezTo>
                    <a:pt x="56652" y="69326"/>
                    <a:pt x="53763" y="74218"/>
                    <a:pt x="49403" y="77007"/>
                  </a:cubicBezTo>
                  <a:cubicBezTo>
                    <a:pt x="47831" y="78046"/>
                    <a:pt x="46792" y="79719"/>
                    <a:pt x="46538" y="81569"/>
                  </a:cubicBezTo>
                  <a:lnTo>
                    <a:pt x="81569" y="81569"/>
                  </a:lnTo>
                  <a:lnTo>
                    <a:pt x="81569" y="46716"/>
                  </a:lnTo>
                  <a:cubicBezTo>
                    <a:pt x="83521" y="46919"/>
                    <a:pt x="85270" y="47958"/>
                    <a:pt x="86334" y="49631"/>
                  </a:cubicBezTo>
                  <a:cubicBezTo>
                    <a:pt x="89148" y="53965"/>
                    <a:pt x="94015" y="56855"/>
                    <a:pt x="99591" y="56855"/>
                  </a:cubicBezTo>
                  <a:cubicBezTo>
                    <a:pt x="108640" y="56855"/>
                    <a:pt x="115890" y="49251"/>
                    <a:pt x="115332" y="40075"/>
                  </a:cubicBezTo>
                  <a:cubicBezTo>
                    <a:pt x="114825" y="32192"/>
                    <a:pt x="108387" y="25779"/>
                    <a:pt x="100504" y="25348"/>
                  </a:cubicBezTo>
                  <a:cubicBezTo>
                    <a:pt x="100204" y="25331"/>
                    <a:pt x="99907" y="25323"/>
                    <a:pt x="99611" y="25323"/>
                  </a:cubicBezTo>
                  <a:cubicBezTo>
                    <a:pt x="94023" y="25323"/>
                    <a:pt x="89126" y="28241"/>
                    <a:pt x="86309" y="32623"/>
                  </a:cubicBezTo>
                  <a:cubicBezTo>
                    <a:pt x="85270" y="34245"/>
                    <a:pt x="83495" y="35284"/>
                    <a:pt x="81569" y="35462"/>
                  </a:cubicBezTo>
                  <a:lnTo>
                    <a:pt x="8156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55"/>
            <p:cNvSpPr/>
            <p:nvPr/>
          </p:nvSpPr>
          <p:spPr>
            <a:xfrm>
              <a:off x="3140150" y="238125"/>
              <a:ext cx="2039900" cy="2889200"/>
            </a:xfrm>
            <a:custGeom>
              <a:avLst/>
              <a:gdLst/>
              <a:ahLst/>
              <a:cxnLst/>
              <a:rect l="l" t="t" r="r" b="b"/>
              <a:pathLst>
                <a:path w="81596" h="115568" extrusionOk="0">
                  <a:moveTo>
                    <a:pt x="1" y="0"/>
                  </a:moveTo>
                  <a:lnTo>
                    <a:pt x="1" y="35462"/>
                  </a:lnTo>
                  <a:cubicBezTo>
                    <a:pt x="1927" y="35284"/>
                    <a:pt x="3702" y="34245"/>
                    <a:pt x="4741" y="32623"/>
                  </a:cubicBezTo>
                  <a:cubicBezTo>
                    <a:pt x="7558" y="28241"/>
                    <a:pt x="12455" y="25323"/>
                    <a:pt x="18043" y="25323"/>
                  </a:cubicBezTo>
                  <a:cubicBezTo>
                    <a:pt x="18339" y="25323"/>
                    <a:pt x="18636" y="25331"/>
                    <a:pt x="18936" y="25348"/>
                  </a:cubicBezTo>
                  <a:cubicBezTo>
                    <a:pt x="26819" y="25779"/>
                    <a:pt x="33257" y="32192"/>
                    <a:pt x="33764" y="40075"/>
                  </a:cubicBezTo>
                  <a:cubicBezTo>
                    <a:pt x="34322" y="49251"/>
                    <a:pt x="27072" y="56855"/>
                    <a:pt x="18023" y="56855"/>
                  </a:cubicBezTo>
                  <a:cubicBezTo>
                    <a:pt x="12447" y="56855"/>
                    <a:pt x="7580" y="53965"/>
                    <a:pt x="4766" y="49631"/>
                  </a:cubicBezTo>
                  <a:cubicBezTo>
                    <a:pt x="3702" y="47958"/>
                    <a:pt x="1953" y="46919"/>
                    <a:pt x="1" y="46716"/>
                  </a:cubicBezTo>
                  <a:lnTo>
                    <a:pt x="1" y="81569"/>
                  </a:lnTo>
                  <a:lnTo>
                    <a:pt x="35082" y="81569"/>
                  </a:lnTo>
                  <a:cubicBezTo>
                    <a:pt x="34930" y="83572"/>
                    <a:pt x="33891" y="85447"/>
                    <a:pt x="32167" y="86563"/>
                  </a:cubicBezTo>
                  <a:cubicBezTo>
                    <a:pt x="27807" y="89351"/>
                    <a:pt x="24918" y="94243"/>
                    <a:pt x="24918" y="99794"/>
                  </a:cubicBezTo>
                  <a:cubicBezTo>
                    <a:pt x="24918" y="108503"/>
                    <a:pt x="31984" y="115568"/>
                    <a:pt x="40671" y="115568"/>
                  </a:cubicBezTo>
                  <a:cubicBezTo>
                    <a:pt x="41011" y="115568"/>
                    <a:pt x="41353" y="115557"/>
                    <a:pt x="41698" y="115535"/>
                  </a:cubicBezTo>
                  <a:cubicBezTo>
                    <a:pt x="49606" y="115028"/>
                    <a:pt x="55994" y="108590"/>
                    <a:pt x="56425" y="100707"/>
                  </a:cubicBezTo>
                  <a:cubicBezTo>
                    <a:pt x="56755" y="94750"/>
                    <a:pt x="53789" y="89478"/>
                    <a:pt x="49176" y="86512"/>
                  </a:cubicBezTo>
                  <a:cubicBezTo>
                    <a:pt x="47477" y="85447"/>
                    <a:pt x="46438" y="83572"/>
                    <a:pt x="46311" y="81569"/>
                  </a:cubicBezTo>
                  <a:lnTo>
                    <a:pt x="81595" y="81569"/>
                  </a:lnTo>
                  <a:lnTo>
                    <a:pt x="81595" y="21419"/>
                  </a:lnTo>
                  <a:cubicBezTo>
                    <a:pt x="81595" y="9581"/>
                    <a:pt x="71988" y="0"/>
                    <a:pt x="60151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55"/>
            <p:cNvSpPr/>
            <p:nvPr/>
          </p:nvSpPr>
          <p:spPr>
            <a:xfrm>
              <a:off x="4399300" y="238125"/>
              <a:ext cx="780750" cy="2039250"/>
            </a:xfrm>
            <a:custGeom>
              <a:avLst/>
              <a:gdLst/>
              <a:ahLst/>
              <a:cxnLst/>
              <a:rect l="l" t="t" r="r" b="b"/>
              <a:pathLst>
                <a:path w="31230" h="81570" extrusionOk="0">
                  <a:moveTo>
                    <a:pt x="1" y="0"/>
                  </a:moveTo>
                  <a:cubicBezTo>
                    <a:pt x="11838" y="0"/>
                    <a:pt x="21420" y="9581"/>
                    <a:pt x="21420" y="21419"/>
                  </a:cubicBezTo>
                  <a:lnTo>
                    <a:pt x="21420" y="81569"/>
                  </a:lnTo>
                  <a:lnTo>
                    <a:pt x="31229" y="81569"/>
                  </a:lnTo>
                  <a:lnTo>
                    <a:pt x="31229" y="21419"/>
                  </a:lnTo>
                  <a:cubicBezTo>
                    <a:pt x="31229" y="9581"/>
                    <a:pt x="21622" y="0"/>
                    <a:pt x="97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55"/>
            <p:cNvSpPr/>
            <p:nvPr/>
          </p:nvSpPr>
          <p:spPr>
            <a:xfrm>
              <a:off x="4034925" y="2277350"/>
              <a:ext cx="524100" cy="849925"/>
            </a:xfrm>
            <a:custGeom>
              <a:avLst/>
              <a:gdLst/>
              <a:ahLst/>
              <a:cxnLst/>
              <a:rect l="l" t="t" r="r" b="b"/>
              <a:pathLst>
                <a:path w="20964" h="33997" extrusionOk="0">
                  <a:moveTo>
                    <a:pt x="711" y="0"/>
                  </a:moveTo>
                  <a:cubicBezTo>
                    <a:pt x="863" y="2003"/>
                    <a:pt x="1902" y="3878"/>
                    <a:pt x="3600" y="4943"/>
                  </a:cubicBezTo>
                  <a:cubicBezTo>
                    <a:pt x="8214" y="7909"/>
                    <a:pt x="11179" y="13181"/>
                    <a:pt x="10850" y="19138"/>
                  </a:cubicBezTo>
                  <a:cubicBezTo>
                    <a:pt x="10495" y="25677"/>
                    <a:pt x="6008" y="31229"/>
                    <a:pt x="1" y="33206"/>
                  </a:cubicBezTo>
                  <a:cubicBezTo>
                    <a:pt x="1558" y="33718"/>
                    <a:pt x="3222" y="33996"/>
                    <a:pt x="4934" y="33996"/>
                  </a:cubicBezTo>
                  <a:cubicBezTo>
                    <a:pt x="5257" y="33996"/>
                    <a:pt x="5581" y="33986"/>
                    <a:pt x="5907" y="33966"/>
                  </a:cubicBezTo>
                  <a:cubicBezTo>
                    <a:pt x="13815" y="33459"/>
                    <a:pt x="20203" y="27021"/>
                    <a:pt x="20634" y="19138"/>
                  </a:cubicBezTo>
                  <a:cubicBezTo>
                    <a:pt x="20964" y="13181"/>
                    <a:pt x="17998" y="7909"/>
                    <a:pt x="13385" y="4943"/>
                  </a:cubicBezTo>
                  <a:cubicBezTo>
                    <a:pt x="11686" y="3878"/>
                    <a:pt x="10647" y="2003"/>
                    <a:pt x="105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55"/>
            <p:cNvSpPr/>
            <p:nvPr/>
          </p:nvSpPr>
          <p:spPr>
            <a:xfrm>
              <a:off x="3611000" y="3433825"/>
              <a:ext cx="2897275" cy="2039900"/>
            </a:xfrm>
            <a:custGeom>
              <a:avLst/>
              <a:gdLst/>
              <a:ahLst/>
              <a:cxnLst/>
              <a:rect l="l" t="t" r="r" b="b"/>
              <a:pathLst>
                <a:path w="115891" h="81596" extrusionOk="0">
                  <a:moveTo>
                    <a:pt x="34321" y="1"/>
                  </a:moveTo>
                  <a:lnTo>
                    <a:pt x="34321" y="35285"/>
                  </a:lnTo>
                  <a:cubicBezTo>
                    <a:pt x="32395" y="35082"/>
                    <a:pt x="30620" y="34043"/>
                    <a:pt x="29556" y="32370"/>
                  </a:cubicBezTo>
                  <a:cubicBezTo>
                    <a:pt x="26742" y="28010"/>
                    <a:pt x="21875" y="25120"/>
                    <a:pt x="16299" y="25120"/>
                  </a:cubicBezTo>
                  <a:cubicBezTo>
                    <a:pt x="7250" y="25120"/>
                    <a:pt x="0" y="32750"/>
                    <a:pt x="558" y="41926"/>
                  </a:cubicBezTo>
                  <a:cubicBezTo>
                    <a:pt x="1065" y="49809"/>
                    <a:pt x="7503" y="56197"/>
                    <a:pt x="15412" y="56653"/>
                  </a:cubicBezTo>
                  <a:cubicBezTo>
                    <a:pt x="15711" y="56670"/>
                    <a:pt x="16009" y="56678"/>
                    <a:pt x="16305" y="56678"/>
                  </a:cubicBezTo>
                  <a:cubicBezTo>
                    <a:pt x="21893" y="56678"/>
                    <a:pt x="26789" y="53760"/>
                    <a:pt x="29581" y="49378"/>
                  </a:cubicBezTo>
                  <a:cubicBezTo>
                    <a:pt x="30646" y="47756"/>
                    <a:pt x="32395" y="46717"/>
                    <a:pt x="34321" y="46539"/>
                  </a:cubicBezTo>
                  <a:lnTo>
                    <a:pt x="34321" y="81595"/>
                  </a:lnTo>
                  <a:lnTo>
                    <a:pt x="94471" y="81595"/>
                  </a:lnTo>
                  <a:cubicBezTo>
                    <a:pt x="106309" y="81595"/>
                    <a:pt x="115890" y="71988"/>
                    <a:pt x="115890" y="60176"/>
                  </a:cubicBezTo>
                  <a:lnTo>
                    <a:pt x="115890" y="1"/>
                  </a:lnTo>
                  <a:lnTo>
                    <a:pt x="80606" y="1"/>
                  </a:lnTo>
                  <a:cubicBezTo>
                    <a:pt x="80758" y="2003"/>
                    <a:pt x="81797" y="3879"/>
                    <a:pt x="83496" y="4944"/>
                  </a:cubicBezTo>
                  <a:cubicBezTo>
                    <a:pt x="88109" y="7909"/>
                    <a:pt x="91075" y="13182"/>
                    <a:pt x="90745" y="19138"/>
                  </a:cubicBezTo>
                  <a:cubicBezTo>
                    <a:pt x="90314" y="27022"/>
                    <a:pt x="83901" y="33485"/>
                    <a:pt x="76018" y="33967"/>
                  </a:cubicBezTo>
                  <a:cubicBezTo>
                    <a:pt x="75673" y="33989"/>
                    <a:pt x="75330" y="34000"/>
                    <a:pt x="74989" y="34000"/>
                  </a:cubicBezTo>
                  <a:cubicBezTo>
                    <a:pt x="66281" y="34000"/>
                    <a:pt x="59238" y="26934"/>
                    <a:pt x="59238" y="18226"/>
                  </a:cubicBezTo>
                  <a:cubicBezTo>
                    <a:pt x="59238" y="12675"/>
                    <a:pt x="62128" y="7783"/>
                    <a:pt x="66487" y="4994"/>
                  </a:cubicBezTo>
                  <a:cubicBezTo>
                    <a:pt x="68186" y="3879"/>
                    <a:pt x="69250" y="2029"/>
                    <a:pt x="694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55"/>
            <p:cNvSpPr/>
            <p:nvPr/>
          </p:nvSpPr>
          <p:spPr>
            <a:xfrm>
              <a:off x="4847325" y="3433825"/>
              <a:ext cx="516500" cy="850000"/>
            </a:xfrm>
            <a:custGeom>
              <a:avLst/>
              <a:gdLst/>
              <a:ahLst/>
              <a:cxnLst/>
              <a:rect l="l" t="t" r="r" b="b"/>
              <a:pathLst>
                <a:path w="20660" h="34000" extrusionOk="0">
                  <a:moveTo>
                    <a:pt x="10165" y="1"/>
                  </a:moveTo>
                  <a:cubicBezTo>
                    <a:pt x="10013" y="2029"/>
                    <a:pt x="8948" y="3879"/>
                    <a:pt x="7250" y="4994"/>
                  </a:cubicBezTo>
                  <a:cubicBezTo>
                    <a:pt x="2890" y="7783"/>
                    <a:pt x="1" y="12675"/>
                    <a:pt x="1" y="18226"/>
                  </a:cubicBezTo>
                  <a:cubicBezTo>
                    <a:pt x="1" y="26934"/>
                    <a:pt x="7043" y="34000"/>
                    <a:pt x="15752" y="34000"/>
                  </a:cubicBezTo>
                  <a:cubicBezTo>
                    <a:pt x="16092" y="34000"/>
                    <a:pt x="16435" y="33989"/>
                    <a:pt x="16781" y="33967"/>
                  </a:cubicBezTo>
                  <a:cubicBezTo>
                    <a:pt x="18124" y="33891"/>
                    <a:pt x="19417" y="33637"/>
                    <a:pt x="20659" y="33232"/>
                  </a:cubicBezTo>
                  <a:cubicBezTo>
                    <a:pt x="14348" y="31153"/>
                    <a:pt x="9785" y="25222"/>
                    <a:pt x="9785" y="18226"/>
                  </a:cubicBezTo>
                  <a:cubicBezTo>
                    <a:pt x="9785" y="12675"/>
                    <a:pt x="12675" y="7783"/>
                    <a:pt x="17034" y="4994"/>
                  </a:cubicBezTo>
                  <a:cubicBezTo>
                    <a:pt x="18733" y="3879"/>
                    <a:pt x="19797" y="2029"/>
                    <a:pt x="1994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55"/>
            <p:cNvSpPr/>
            <p:nvPr/>
          </p:nvSpPr>
          <p:spPr>
            <a:xfrm>
              <a:off x="5728175" y="3433825"/>
              <a:ext cx="780100" cy="2039900"/>
            </a:xfrm>
            <a:custGeom>
              <a:avLst/>
              <a:gdLst/>
              <a:ahLst/>
              <a:cxnLst/>
              <a:rect l="l" t="t" r="r" b="b"/>
              <a:pathLst>
                <a:path w="31204" h="81596" extrusionOk="0">
                  <a:moveTo>
                    <a:pt x="21419" y="1"/>
                  </a:moveTo>
                  <a:lnTo>
                    <a:pt x="21419" y="60176"/>
                  </a:lnTo>
                  <a:cubicBezTo>
                    <a:pt x="21419" y="71988"/>
                    <a:pt x="11837" y="81595"/>
                    <a:pt x="0" y="81595"/>
                  </a:cubicBezTo>
                  <a:lnTo>
                    <a:pt x="9784" y="81595"/>
                  </a:lnTo>
                  <a:cubicBezTo>
                    <a:pt x="21622" y="81595"/>
                    <a:pt x="31203" y="71988"/>
                    <a:pt x="31203" y="60176"/>
                  </a:cubicBezTo>
                  <a:lnTo>
                    <a:pt x="3120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55"/>
            <p:cNvSpPr/>
            <p:nvPr/>
          </p:nvSpPr>
          <p:spPr>
            <a:xfrm>
              <a:off x="1100950" y="1438150"/>
              <a:ext cx="2039225" cy="2879075"/>
            </a:xfrm>
            <a:custGeom>
              <a:avLst/>
              <a:gdLst/>
              <a:ahLst/>
              <a:cxnLst/>
              <a:rect l="l" t="t" r="r" b="b"/>
              <a:pathLst>
                <a:path w="81569" h="115163" extrusionOk="0">
                  <a:moveTo>
                    <a:pt x="40901" y="0"/>
                  </a:moveTo>
                  <a:cubicBezTo>
                    <a:pt x="40561" y="0"/>
                    <a:pt x="40217" y="11"/>
                    <a:pt x="39872" y="33"/>
                  </a:cubicBezTo>
                  <a:cubicBezTo>
                    <a:pt x="31989" y="515"/>
                    <a:pt x="25576" y="6978"/>
                    <a:pt x="25145" y="14861"/>
                  </a:cubicBezTo>
                  <a:cubicBezTo>
                    <a:pt x="24815" y="20818"/>
                    <a:pt x="27781" y="26091"/>
                    <a:pt x="32420" y="29031"/>
                  </a:cubicBezTo>
                  <a:cubicBezTo>
                    <a:pt x="33991" y="30045"/>
                    <a:pt x="34980" y="31743"/>
                    <a:pt x="35233" y="33568"/>
                  </a:cubicBezTo>
                  <a:lnTo>
                    <a:pt x="0" y="33568"/>
                  </a:lnTo>
                  <a:lnTo>
                    <a:pt x="0" y="93718"/>
                  </a:lnTo>
                  <a:cubicBezTo>
                    <a:pt x="0" y="105556"/>
                    <a:pt x="9581" y="115163"/>
                    <a:pt x="21419" y="115163"/>
                  </a:cubicBezTo>
                  <a:lnTo>
                    <a:pt x="81569" y="115163"/>
                  </a:lnTo>
                  <a:lnTo>
                    <a:pt x="81569" y="80081"/>
                  </a:lnTo>
                  <a:cubicBezTo>
                    <a:pt x="79668" y="80284"/>
                    <a:pt x="77894" y="81298"/>
                    <a:pt x="76829" y="82946"/>
                  </a:cubicBezTo>
                  <a:cubicBezTo>
                    <a:pt x="74036" y="87327"/>
                    <a:pt x="69140" y="90245"/>
                    <a:pt x="63552" y="90245"/>
                  </a:cubicBezTo>
                  <a:cubicBezTo>
                    <a:pt x="63257" y="90245"/>
                    <a:pt x="62959" y="90237"/>
                    <a:pt x="62660" y="90220"/>
                  </a:cubicBezTo>
                  <a:cubicBezTo>
                    <a:pt x="54776" y="89764"/>
                    <a:pt x="48313" y="83376"/>
                    <a:pt x="47831" y="75493"/>
                  </a:cubicBezTo>
                  <a:cubicBezTo>
                    <a:pt x="47248" y="66317"/>
                    <a:pt x="54523" y="58688"/>
                    <a:pt x="63572" y="58688"/>
                  </a:cubicBezTo>
                  <a:cubicBezTo>
                    <a:pt x="69123" y="58688"/>
                    <a:pt x="74015" y="61577"/>
                    <a:pt x="76804" y="65937"/>
                  </a:cubicBezTo>
                  <a:cubicBezTo>
                    <a:pt x="77868" y="67585"/>
                    <a:pt x="79643" y="68624"/>
                    <a:pt x="81569" y="68827"/>
                  </a:cubicBezTo>
                  <a:lnTo>
                    <a:pt x="81569" y="33568"/>
                  </a:lnTo>
                  <a:lnTo>
                    <a:pt x="46538" y="33568"/>
                  </a:lnTo>
                  <a:cubicBezTo>
                    <a:pt x="46792" y="31718"/>
                    <a:pt x="47831" y="30045"/>
                    <a:pt x="49403" y="29006"/>
                  </a:cubicBezTo>
                  <a:cubicBezTo>
                    <a:pt x="53763" y="26217"/>
                    <a:pt x="56652" y="21325"/>
                    <a:pt x="56652" y="15774"/>
                  </a:cubicBezTo>
                  <a:cubicBezTo>
                    <a:pt x="56652" y="7065"/>
                    <a:pt x="49610" y="0"/>
                    <a:pt x="40901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8" name="Google Shape;338;p55"/>
          <p:cNvSpPr txBox="1">
            <a:spLocks noGrp="1"/>
          </p:cNvSpPr>
          <p:nvPr>
            <p:ph type="ctrTitle"/>
          </p:nvPr>
        </p:nvSpPr>
        <p:spPr>
          <a:xfrm>
            <a:off x="1410938" y="2340825"/>
            <a:ext cx="1722300" cy="55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dirty="0"/>
              <a:t>지도 제작</a:t>
            </a:r>
            <a:endParaRPr dirty="0"/>
          </a:p>
        </p:txBody>
      </p:sp>
      <p:sp>
        <p:nvSpPr>
          <p:cNvPr id="339" name="Google Shape;339;p55"/>
          <p:cNvSpPr txBox="1">
            <a:spLocks noGrp="1"/>
          </p:cNvSpPr>
          <p:nvPr>
            <p:ph type="ctrTitle" idx="2"/>
          </p:nvPr>
        </p:nvSpPr>
        <p:spPr>
          <a:xfrm>
            <a:off x="3710844" y="2340825"/>
            <a:ext cx="1722300" cy="55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dirty="0"/>
              <a:t>사고 예방</a:t>
            </a:r>
            <a:endParaRPr dirty="0"/>
          </a:p>
        </p:txBody>
      </p:sp>
      <p:sp>
        <p:nvSpPr>
          <p:cNvPr id="340" name="Google Shape;340;p55"/>
          <p:cNvSpPr txBox="1">
            <a:spLocks noGrp="1"/>
          </p:cNvSpPr>
          <p:nvPr>
            <p:ph type="ctrTitle" idx="3"/>
          </p:nvPr>
        </p:nvSpPr>
        <p:spPr>
          <a:xfrm>
            <a:off x="6010750" y="2340825"/>
            <a:ext cx="1722300" cy="55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dirty="0"/>
              <a:t>불편함 감소</a:t>
            </a:r>
            <a:endParaRPr dirty="0"/>
          </a:p>
        </p:txBody>
      </p:sp>
      <p:sp>
        <p:nvSpPr>
          <p:cNvPr id="341" name="Google Shape;341;p55"/>
          <p:cNvSpPr txBox="1">
            <a:spLocks noGrp="1"/>
          </p:cNvSpPr>
          <p:nvPr>
            <p:ph type="subTitle" idx="1"/>
          </p:nvPr>
        </p:nvSpPr>
        <p:spPr>
          <a:xfrm>
            <a:off x="1410950" y="2901725"/>
            <a:ext cx="1722300" cy="15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dirty="0"/>
              <a:t>각종 사고 예방을 위해 운전자들이 위험 지역을 쉽게 알아볼 수 있는 지도를 제작</a:t>
            </a:r>
            <a:endParaRPr dirty="0"/>
          </a:p>
        </p:txBody>
      </p:sp>
      <p:sp>
        <p:nvSpPr>
          <p:cNvPr id="342" name="Google Shape;342;p55"/>
          <p:cNvSpPr txBox="1">
            <a:spLocks noGrp="1"/>
          </p:cNvSpPr>
          <p:nvPr>
            <p:ph type="subTitle" idx="4"/>
          </p:nvPr>
        </p:nvSpPr>
        <p:spPr>
          <a:xfrm>
            <a:off x="3588567" y="2901725"/>
            <a:ext cx="1966866" cy="15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dirty="0"/>
              <a:t>교통 돌발 정보를 같이 안내하여 행선지 까지의 경로 중 사고 현황 및 통제 상황을 제공</a:t>
            </a:r>
            <a:endParaRPr dirty="0"/>
          </a:p>
        </p:txBody>
      </p:sp>
      <p:sp>
        <p:nvSpPr>
          <p:cNvPr id="343" name="Google Shape;343;p55"/>
          <p:cNvSpPr txBox="1">
            <a:spLocks noGrp="1"/>
          </p:cNvSpPr>
          <p:nvPr>
            <p:ph type="subTitle" idx="5"/>
          </p:nvPr>
        </p:nvSpPr>
        <p:spPr>
          <a:xfrm>
            <a:off x="6010750" y="2901725"/>
            <a:ext cx="1722300" cy="15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dirty="0"/>
              <a:t>운전자가 지도의 교통 돌발 정보를 통해 사전 우회가 가능하므로 운전 중 겪는 불편함 감소</a:t>
            </a:r>
            <a:endParaRPr dirty="0"/>
          </a:p>
        </p:txBody>
      </p:sp>
      <p:sp>
        <p:nvSpPr>
          <p:cNvPr id="2" name="Google Shape;419;p57">
            <a:extLst>
              <a:ext uri="{FF2B5EF4-FFF2-40B4-BE49-F238E27FC236}">
                <a16:creationId xmlns:a16="http://schemas.microsoft.com/office/drawing/2014/main" id="{2988F254-13D0-C967-E602-003AC60F8B26}"/>
              </a:ext>
            </a:extLst>
          </p:cNvPr>
          <p:cNvSpPr/>
          <p:nvPr/>
        </p:nvSpPr>
        <p:spPr>
          <a:xfrm>
            <a:off x="9259012" y="1696800"/>
            <a:ext cx="4875300" cy="1749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F1660F83-9E2B-2E18-1277-913D1A17FED7}"/>
              </a:ext>
            </a:extLst>
          </p:cNvPr>
          <p:cNvGrpSpPr/>
          <p:nvPr/>
        </p:nvGrpSpPr>
        <p:grpSpPr>
          <a:xfrm>
            <a:off x="7353400" y="716100"/>
            <a:ext cx="1100674" cy="345300"/>
            <a:chOff x="9492166" y="716100"/>
            <a:chExt cx="1100674" cy="345300"/>
          </a:xfrm>
        </p:grpSpPr>
        <p:sp>
          <p:nvSpPr>
            <p:cNvPr id="6" name="Google Shape;290;p55">
              <a:extLst>
                <a:ext uri="{FF2B5EF4-FFF2-40B4-BE49-F238E27FC236}">
                  <a16:creationId xmlns:a16="http://schemas.microsoft.com/office/drawing/2014/main" id="{48698931-B38A-1960-9489-1C71ADBFF9D0}"/>
                </a:ext>
              </a:extLst>
            </p:cNvPr>
            <p:cNvSpPr/>
            <p:nvPr/>
          </p:nvSpPr>
          <p:spPr>
            <a:xfrm rot="10800000" flipH="1">
              <a:off x="9492166" y="874650"/>
              <a:ext cx="885900" cy="167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dirty="0"/>
            </a:p>
          </p:txBody>
        </p:sp>
        <p:sp>
          <p:nvSpPr>
            <p:cNvPr id="7" name="Google Shape;344;p55">
              <a:extLst>
                <a:ext uri="{FF2B5EF4-FFF2-40B4-BE49-F238E27FC236}">
                  <a16:creationId xmlns:a16="http://schemas.microsoft.com/office/drawing/2014/main" id="{707CD55D-3C33-443E-B968-D1D56C95B820}"/>
                </a:ext>
              </a:extLst>
            </p:cNvPr>
            <p:cNvSpPr txBox="1">
              <a:spLocks/>
            </p:cNvSpPr>
            <p:nvPr/>
          </p:nvSpPr>
          <p:spPr>
            <a:xfrm>
              <a:off x="9706939" y="716100"/>
              <a:ext cx="885901" cy="345300"/>
            </a:xfrm>
            <a:prstGeom prst="rect">
              <a:avLst/>
            </a:prstGeom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MapoPeacefull" panose="02000500000000000000" pitchFamily="2" charset="-127"/>
                  <a:ea typeface="MapoPeacefull" panose="02000500000000000000" pitchFamily="2" charset="-127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r">
                <a:buClr>
                  <a:schemeClr val="dk1"/>
                </a:buClr>
                <a:buSzPts val="1100"/>
              </a:pPr>
              <a:r>
                <a:rPr lang="ko-KR" altLang="en-US" sz="1200"/>
                <a:t>사회 기여</a:t>
              </a:r>
              <a:endParaRPr lang="ko-KR" altLang="en-US" sz="1200" dirty="0"/>
            </a:p>
          </p:txBody>
        </p:sp>
      </p:grpSp>
      <p:sp>
        <p:nvSpPr>
          <p:cNvPr id="10" name="Google Shape;1273;p61">
            <a:extLst>
              <a:ext uri="{FF2B5EF4-FFF2-40B4-BE49-F238E27FC236}">
                <a16:creationId xmlns:a16="http://schemas.microsoft.com/office/drawing/2014/main" id="{CB41C057-CA30-8912-6C6E-FDC2A3F8C3AD}"/>
              </a:ext>
            </a:extLst>
          </p:cNvPr>
          <p:cNvSpPr/>
          <p:nvPr/>
        </p:nvSpPr>
        <p:spPr>
          <a:xfrm rot="10800000" flipH="1">
            <a:off x="-1750026" y="874650"/>
            <a:ext cx="885900" cy="167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MapoPeacefull" panose="02000500000000000000" pitchFamily="2" charset="-127"/>
              <a:ea typeface="MapoPeacefull" panose="02000500000000000000" pitchFamily="2" charset="-127"/>
            </a:endParaRPr>
          </a:p>
        </p:txBody>
      </p:sp>
      <p:sp>
        <p:nvSpPr>
          <p:cNvPr id="11" name="Google Shape;1274;p61">
            <a:extLst>
              <a:ext uri="{FF2B5EF4-FFF2-40B4-BE49-F238E27FC236}">
                <a16:creationId xmlns:a16="http://schemas.microsoft.com/office/drawing/2014/main" id="{3E3650BE-6241-9F08-1F58-0E6585D53327}"/>
              </a:ext>
            </a:extLst>
          </p:cNvPr>
          <p:cNvSpPr txBox="1">
            <a:spLocks/>
          </p:cNvSpPr>
          <p:nvPr/>
        </p:nvSpPr>
        <p:spPr>
          <a:xfrm>
            <a:off x="-2196227" y="714100"/>
            <a:ext cx="1496951" cy="3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MapoPeacefull" panose="02000500000000000000" pitchFamily="2" charset="-127"/>
                <a:ea typeface="MapoPeacefull" panose="02000500000000000000" pitchFamily="2" charset="-127"/>
                <a:cs typeface="Nunito ExtraBold"/>
                <a:sym typeface="Nunito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ko-KR" altLang="en-US" sz="1100"/>
              <a:t>필요한 기능 및 정보 </a:t>
            </a:r>
            <a:endParaRPr lang="ko-KR" altLang="en-US" sz="11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3" name="Google Shape;1273;p61"/>
          <p:cNvSpPr/>
          <p:nvPr/>
        </p:nvSpPr>
        <p:spPr>
          <a:xfrm rot="10800000" flipH="1">
            <a:off x="1028800" y="874650"/>
            <a:ext cx="885900" cy="167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apoPeacefull" panose="02000500000000000000" pitchFamily="2" charset="-127"/>
              <a:ea typeface="MapoPeacefull" panose="02000500000000000000" pitchFamily="2" charset="-127"/>
            </a:endParaRPr>
          </a:p>
        </p:txBody>
      </p:sp>
      <p:sp>
        <p:nvSpPr>
          <p:cNvPr id="1274" name="Google Shape;1274;p61"/>
          <p:cNvSpPr txBox="1">
            <a:spLocks noGrp="1"/>
          </p:cNvSpPr>
          <p:nvPr>
            <p:ph type="ctrTitle"/>
          </p:nvPr>
        </p:nvSpPr>
        <p:spPr>
          <a:xfrm>
            <a:off x="582599" y="714100"/>
            <a:ext cx="1496951" cy="34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필요한 기능 및 정보</a:t>
            </a:r>
            <a:r>
              <a:rPr lang="en" dirty="0"/>
              <a:t> </a:t>
            </a:r>
            <a:endParaRPr dirty="0"/>
          </a:p>
        </p:txBody>
      </p:sp>
      <p:grpSp>
        <p:nvGrpSpPr>
          <p:cNvPr id="1275" name="Google Shape;1275;p61"/>
          <p:cNvGrpSpPr/>
          <p:nvPr/>
        </p:nvGrpSpPr>
        <p:grpSpPr>
          <a:xfrm>
            <a:off x="1481340" y="1933645"/>
            <a:ext cx="6181328" cy="1874817"/>
            <a:chOff x="1593925" y="2402200"/>
            <a:chExt cx="3068875" cy="930800"/>
          </a:xfrm>
        </p:grpSpPr>
        <p:sp>
          <p:nvSpPr>
            <p:cNvPr id="1276" name="Google Shape;1276;p61"/>
            <p:cNvSpPr/>
            <p:nvPr/>
          </p:nvSpPr>
          <p:spPr>
            <a:xfrm>
              <a:off x="1593925" y="2912400"/>
              <a:ext cx="798650" cy="420600"/>
            </a:xfrm>
            <a:custGeom>
              <a:avLst/>
              <a:gdLst/>
              <a:ahLst/>
              <a:cxnLst/>
              <a:rect l="l" t="t" r="r" b="b"/>
              <a:pathLst>
                <a:path w="31946" h="16824" extrusionOk="0">
                  <a:moveTo>
                    <a:pt x="31945" y="834"/>
                  </a:moveTo>
                  <a:cubicBezTo>
                    <a:pt x="31945" y="369"/>
                    <a:pt x="31564" y="0"/>
                    <a:pt x="31112" y="0"/>
                  </a:cubicBezTo>
                  <a:cubicBezTo>
                    <a:pt x="30648" y="0"/>
                    <a:pt x="30267" y="369"/>
                    <a:pt x="30267" y="834"/>
                  </a:cubicBezTo>
                  <a:cubicBezTo>
                    <a:pt x="30267" y="8716"/>
                    <a:pt x="23861" y="15133"/>
                    <a:pt x="15967" y="15133"/>
                  </a:cubicBezTo>
                  <a:cubicBezTo>
                    <a:pt x="8085" y="15133"/>
                    <a:pt x="1668" y="8716"/>
                    <a:pt x="1668" y="834"/>
                  </a:cubicBezTo>
                  <a:cubicBezTo>
                    <a:pt x="1668" y="369"/>
                    <a:pt x="1299" y="0"/>
                    <a:pt x="834" y="0"/>
                  </a:cubicBezTo>
                  <a:cubicBezTo>
                    <a:pt x="370" y="0"/>
                    <a:pt x="1" y="369"/>
                    <a:pt x="1" y="834"/>
                  </a:cubicBezTo>
                  <a:cubicBezTo>
                    <a:pt x="1" y="9644"/>
                    <a:pt x="7169" y="16824"/>
                    <a:pt x="15979" y="16824"/>
                  </a:cubicBezTo>
                  <a:cubicBezTo>
                    <a:pt x="24766" y="16824"/>
                    <a:pt x="31945" y="9644"/>
                    <a:pt x="31945" y="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poPeacefull" panose="02000500000000000000" pitchFamily="2" charset="-127"/>
                <a:ea typeface="MapoPeacefull" panose="02000500000000000000" pitchFamily="2" charset="-127"/>
              </a:endParaRPr>
            </a:p>
          </p:txBody>
        </p:sp>
        <p:sp>
          <p:nvSpPr>
            <p:cNvPr id="1277" name="Google Shape;1277;p61"/>
            <p:cNvSpPr/>
            <p:nvPr/>
          </p:nvSpPr>
          <p:spPr>
            <a:xfrm>
              <a:off x="1713900" y="2633500"/>
              <a:ext cx="569125" cy="569125"/>
            </a:xfrm>
            <a:custGeom>
              <a:avLst/>
              <a:gdLst/>
              <a:ahLst/>
              <a:cxnLst/>
              <a:rect l="l" t="t" r="r" b="b"/>
              <a:pathLst>
                <a:path w="22765" h="22765" extrusionOk="0">
                  <a:moveTo>
                    <a:pt x="11383" y="0"/>
                  </a:moveTo>
                  <a:cubicBezTo>
                    <a:pt x="5096" y="0"/>
                    <a:pt x="0" y="5096"/>
                    <a:pt x="0" y="11382"/>
                  </a:cubicBezTo>
                  <a:cubicBezTo>
                    <a:pt x="0" y="17669"/>
                    <a:pt x="5096" y="22765"/>
                    <a:pt x="11383" y="22765"/>
                  </a:cubicBezTo>
                  <a:cubicBezTo>
                    <a:pt x="17669" y="22765"/>
                    <a:pt x="22765" y="17669"/>
                    <a:pt x="22765" y="11382"/>
                  </a:cubicBezTo>
                  <a:cubicBezTo>
                    <a:pt x="22765" y="5096"/>
                    <a:pt x="17669" y="0"/>
                    <a:pt x="113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poPeacefull" panose="02000500000000000000" pitchFamily="2" charset="-127"/>
                <a:ea typeface="MapoPeacefull" panose="02000500000000000000" pitchFamily="2" charset="-127"/>
              </a:endParaRPr>
            </a:p>
          </p:txBody>
        </p:sp>
        <p:sp>
          <p:nvSpPr>
            <p:cNvPr id="1278" name="Google Shape;1278;p61"/>
            <p:cNvSpPr/>
            <p:nvPr/>
          </p:nvSpPr>
          <p:spPr>
            <a:xfrm>
              <a:off x="1675800" y="2595400"/>
              <a:ext cx="645325" cy="645325"/>
            </a:xfrm>
            <a:custGeom>
              <a:avLst/>
              <a:gdLst/>
              <a:ahLst/>
              <a:cxnLst/>
              <a:rect l="l" t="t" r="r" b="b"/>
              <a:pathLst>
                <a:path w="25813" h="25813" extrusionOk="0">
                  <a:moveTo>
                    <a:pt x="12907" y="1500"/>
                  </a:moveTo>
                  <a:cubicBezTo>
                    <a:pt x="19205" y="1500"/>
                    <a:pt x="24289" y="6608"/>
                    <a:pt x="24289" y="12895"/>
                  </a:cubicBezTo>
                  <a:cubicBezTo>
                    <a:pt x="24289" y="19181"/>
                    <a:pt x="19181" y="24277"/>
                    <a:pt x="12907" y="24277"/>
                  </a:cubicBezTo>
                  <a:cubicBezTo>
                    <a:pt x="6608" y="24277"/>
                    <a:pt x="1524" y="19169"/>
                    <a:pt x="1524" y="12895"/>
                  </a:cubicBezTo>
                  <a:cubicBezTo>
                    <a:pt x="1524" y="6608"/>
                    <a:pt x="6620" y="1500"/>
                    <a:pt x="12907" y="1500"/>
                  </a:cubicBezTo>
                  <a:close/>
                  <a:moveTo>
                    <a:pt x="12907" y="0"/>
                  </a:moveTo>
                  <a:cubicBezTo>
                    <a:pt x="5787" y="0"/>
                    <a:pt x="0" y="5786"/>
                    <a:pt x="0" y="12906"/>
                  </a:cubicBezTo>
                  <a:cubicBezTo>
                    <a:pt x="0" y="20014"/>
                    <a:pt x="5787" y="25813"/>
                    <a:pt x="12907" y="25813"/>
                  </a:cubicBezTo>
                  <a:cubicBezTo>
                    <a:pt x="20015" y="25813"/>
                    <a:pt x="25813" y="20014"/>
                    <a:pt x="25813" y="12906"/>
                  </a:cubicBezTo>
                  <a:cubicBezTo>
                    <a:pt x="25801" y="5786"/>
                    <a:pt x="20015" y="0"/>
                    <a:pt x="129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poPeacefull" panose="02000500000000000000" pitchFamily="2" charset="-127"/>
                <a:ea typeface="MapoPeacefull" panose="02000500000000000000" pitchFamily="2" charset="-127"/>
              </a:endParaRPr>
            </a:p>
          </p:txBody>
        </p:sp>
        <p:sp>
          <p:nvSpPr>
            <p:cNvPr id="1279" name="Google Shape;1279;p61"/>
            <p:cNvSpPr/>
            <p:nvPr/>
          </p:nvSpPr>
          <p:spPr>
            <a:xfrm>
              <a:off x="2352375" y="2402200"/>
              <a:ext cx="796550" cy="420625"/>
            </a:xfrm>
            <a:custGeom>
              <a:avLst/>
              <a:gdLst/>
              <a:ahLst/>
              <a:cxnLst/>
              <a:rect l="l" t="t" r="r" b="b"/>
              <a:pathLst>
                <a:path w="31862" h="16825" extrusionOk="0">
                  <a:moveTo>
                    <a:pt x="1691" y="14348"/>
                  </a:moveTo>
                  <a:cubicBezTo>
                    <a:pt x="2512" y="7240"/>
                    <a:pt x="8573" y="1692"/>
                    <a:pt x="15895" y="1692"/>
                  </a:cubicBezTo>
                  <a:cubicBezTo>
                    <a:pt x="23777" y="1692"/>
                    <a:pt x="30194" y="8097"/>
                    <a:pt x="30194" y="15991"/>
                  </a:cubicBezTo>
                  <a:cubicBezTo>
                    <a:pt x="30194" y="16455"/>
                    <a:pt x="30563" y="16824"/>
                    <a:pt x="31028" y="16824"/>
                  </a:cubicBezTo>
                  <a:cubicBezTo>
                    <a:pt x="31492" y="16824"/>
                    <a:pt x="31861" y="16455"/>
                    <a:pt x="31861" y="15991"/>
                  </a:cubicBezTo>
                  <a:cubicBezTo>
                    <a:pt x="31861" y="7180"/>
                    <a:pt x="24682" y="1"/>
                    <a:pt x="15871" y="1"/>
                  </a:cubicBezTo>
                  <a:cubicBezTo>
                    <a:pt x="7644" y="1"/>
                    <a:pt x="857" y="6252"/>
                    <a:pt x="0" y="14253"/>
                  </a:cubicBezTo>
                  <a:cubicBezTo>
                    <a:pt x="214" y="14146"/>
                    <a:pt x="476" y="14098"/>
                    <a:pt x="738" y="14098"/>
                  </a:cubicBezTo>
                  <a:cubicBezTo>
                    <a:pt x="1095" y="14098"/>
                    <a:pt x="1417" y="14193"/>
                    <a:pt x="1691" y="1434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poPeacefull" panose="02000500000000000000" pitchFamily="2" charset="-127"/>
                <a:ea typeface="MapoPeacefull" panose="02000500000000000000" pitchFamily="2" charset="-127"/>
              </a:endParaRPr>
            </a:p>
          </p:txBody>
        </p:sp>
        <p:sp>
          <p:nvSpPr>
            <p:cNvPr id="1280" name="Google Shape;1280;p61"/>
            <p:cNvSpPr/>
            <p:nvPr/>
          </p:nvSpPr>
          <p:spPr>
            <a:xfrm>
              <a:off x="2467550" y="2521875"/>
              <a:ext cx="569450" cy="569125"/>
            </a:xfrm>
            <a:custGeom>
              <a:avLst/>
              <a:gdLst/>
              <a:ahLst/>
              <a:cxnLst/>
              <a:rect l="l" t="t" r="r" b="b"/>
              <a:pathLst>
                <a:path w="22778" h="22765" extrusionOk="0">
                  <a:moveTo>
                    <a:pt x="11383" y="0"/>
                  </a:moveTo>
                  <a:cubicBezTo>
                    <a:pt x="5097" y="0"/>
                    <a:pt x="1" y="5096"/>
                    <a:pt x="1" y="11383"/>
                  </a:cubicBezTo>
                  <a:cubicBezTo>
                    <a:pt x="1" y="17669"/>
                    <a:pt x="5097" y="22765"/>
                    <a:pt x="11383" y="22765"/>
                  </a:cubicBezTo>
                  <a:cubicBezTo>
                    <a:pt x="17670" y="22765"/>
                    <a:pt x="22777" y="17669"/>
                    <a:pt x="22777" y="11383"/>
                  </a:cubicBezTo>
                  <a:cubicBezTo>
                    <a:pt x="22777" y="5096"/>
                    <a:pt x="17670" y="0"/>
                    <a:pt x="113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poPeacefull" panose="02000500000000000000" pitchFamily="2" charset="-127"/>
                <a:ea typeface="MapoPeacefull" panose="02000500000000000000" pitchFamily="2" charset="-127"/>
              </a:endParaRPr>
            </a:p>
          </p:txBody>
        </p:sp>
        <p:sp>
          <p:nvSpPr>
            <p:cNvPr id="1281" name="Google Shape;1281;p61"/>
            <p:cNvSpPr/>
            <p:nvPr/>
          </p:nvSpPr>
          <p:spPr>
            <a:xfrm>
              <a:off x="2429750" y="2483775"/>
              <a:ext cx="645050" cy="645325"/>
            </a:xfrm>
            <a:custGeom>
              <a:avLst/>
              <a:gdLst/>
              <a:ahLst/>
              <a:cxnLst/>
              <a:rect l="l" t="t" r="r" b="b"/>
              <a:pathLst>
                <a:path w="25802" h="25813" extrusionOk="0">
                  <a:moveTo>
                    <a:pt x="12895" y="1500"/>
                  </a:moveTo>
                  <a:cubicBezTo>
                    <a:pt x="19194" y="1500"/>
                    <a:pt x="24289" y="6608"/>
                    <a:pt x="24289" y="12895"/>
                  </a:cubicBezTo>
                  <a:cubicBezTo>
                    <a:pt x="24289" y="19181"/>
                    <a:pt x="19182" y="24277"/>
                    <a:pt x="12895" y="24277"/>
                  </a:cubicBezTo>
                  <a:cubicBezTo>
                    <a:pt x="6609" y="24277"/>
                    <a:pt x="1513" y="19169"/>
                    <a:pt x="1513" y="12895"/>
                  </a:cubicBezTo>
                  <a:cubicBezTo>
                    <a:pt x="1513" y="6608"/>
                    <a:pt x="6609" y="1500"/>
                    <a:pt x="12895" y="1500"/>
                  </a:cubicBezTo>
                  <a:close/>
                  <a:moveTo>
                    <a:pt x="12895" y="0"/>
                  </a:moveTo>
                  <a:cubicBezTo>
                    <a:pt x="5787" y="0"/>
                    <a:pt x="1" y="5787"/>
                    <a:pt x="1" y="12907"/>
                  </a:cubicBezTo>
                  <a:cubicBezTo>
                    <a:pt x="1" y="20015"/>
                    <a:pt x="5787" y="25813"/>
                    <a:pt x="12895" y="25813"/>
                  </a:cubicBezTo>
                  <a:cubicBezTo>
                    <a:pt x="20015" y="25813"/>
                    <a:pt x="25802" y="20015"/>
                    <a:pt x="25802" y="12907"/>
                  </a:cubicBezTo>
                  <a:cubicBezTo>
                    <a:pt x="25802" y="5787"/>
                    <a:pt x="20015" y="0"/>
                    <a:pt x="128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poPeacefull" panose="02000500000000000000" pitchFamily="2" charset="-127"/>
                <a:ea typeface="MapoPeacefull" panose="02000500000000000000" pitchFamily="2" charset="-127"/>
              </a:endParaRPr>
            </a:p>
          </p:txBody>
        </p:sp>
        <p:sp>
          <p:nvSpPr>
            <p:cNvPr id="1282" name="Google Shape;1282;p61"/>
            <p:cNvSpPr/>
            <p:nvPr/>
          </p:nvSpPr>
          <p:spPr>
            <a:xfrm>
              <a:off x="3109900" y="2912400"/>
              <a:ext cx="796550" cy="420600"/>
            </a:xfrm>
            <a:custGeom>
              <a:avLst/>
              <a:gdLst/>
              <a:ahLst/>
              <a:cxnLst/>
              <a:rect l="l" t="t" r="r" b="b"/>
              <a:pathLst>
                <a:path w="31862" h="16824" extrusionOk="0">
                  <a:moveTo>
                    <a:pt x="1" y="2572"/>
                  </a:moveTo>
                  <a:cubicBezTo>
                    <a:pt x="858" y="10573"/>
                    <a:pt x="7656" y="16824"/>
                    <a:pt x="15872" y="16824"/>
                  </a:cubicBezTo>
                  <a:cubicBezTo>
                    <a:pt x="24682" y="16824"/>
                    <a:pt x="31862" y="9644"/>
                    <a:pt x="31862" y="834"/>
                  </a:cubicBezTo>
                  <a:cubicBezTo>
                    <a:pt x="31862" y="369"/>
                    <a:pt x="31493" y="0"/>
                    <a:pt x="31028" y="0"/>
                  </a:cubicBezTo>
                  <a:cubicBezTo>
                    <a:pt x="30564" y="0"/>
                    <a:pt x="30195" y="369"/>
                    <a:pt x="30195" y="834"/>
                  </a:cubicBezTo>
                  <a:cubicBezTo>
                    <a:pt x="30195" y="8727"/>
                    <a:pt x="23777" y="15133"/>
                    <a:pt x="15883" y="15133"/>
                  </a:cubicBezTo>
                  <a:cubicBezTo>
                    <a:pt x="8549" y="15133"/>
                    <a:pt x="2513" y="9585"/>
                    <a:pt x="1691" y="2477"/>
                  </a:cubicBezTo>
                  <a:cubicBezTo>
                    <a:pt x="1405" y="2631"/>
                    <a:pt x="1096" y="2727"/>
                    <a:pt x="751" y="2727"/>
                  </a:cubicBezTo>
                  <a:cubicBezTo>
                    <a:pt x="477" y="2727"/>
                    <a:pt x="215" y="2679"/>
                    <a:pt x="1" y="257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poPeacefull" panose="02000500000000000000" pitchFamily="2" charset="-127"/>
                <a:ea typeface="MapoPeacefull" panose="02000500000000000000" pitchFamily="2" charset="-127"/>
              </a:endParaRPr>
            </a:p>
          </p:txBody>
        </p:sp>
        <p:sp>
          <p:nvSpPr>
            <p:cNvPr id="1283" name="Google Shape;1283;p61"/>
            <p:cNvSpPr/>
            <p:nvPr/>
          </p:nvSpPr>
          <p:spPr>
            <a:xfrm>
              <a:off x="3221225" y="2639750"/>
              <a:ext cx="569450" cy="569125"/>
            </a:xfrm>
            <a:custGeom>
              <a:avLst/>
              <a:gdLst/>
              <a:ahLst/>
              <a:cxnLst/>
              <a:rect l="l" t="t" r="r" b="b"/>
              <a:pathLst>
                <a:path w="22778" h="22765" extrusionOk="0">
                  <a:moveTo>
                    <a:pt x="11395" y="0"/>
                  </a:moveTo>
                  <a:cubicBezTo>
                    <a:pt x="5108" y="0"/>
                    <a:pt x="0" y="5096"/>
                    <a:pt x="0" y="11382"/>
                  </a:cubicBezTo>
                  <a:cubicBezTo>
                    <a:pt x="0" y="17669"/>
                    <a:pt x="5108" y="22765"/>
                    <a:pt x="11395" y="22765"/>
                  </a:cubicBezTo>
                  <a:cubicBezTo>
                    <a:pt x="17681" y="22765"/>
                    <a:pt x="22777" y="17669"/>
                    <a:pt x="22777" y="11382"/>
                  </a:cubicBezTo>
                  <a:cubicBezTo>
                    <a:pt x="22777" y="5096"/>
                    <a:pt x="17681" y="0"/>
                    <a:pt x="113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poPeacefull" panose="02000500000000000000" pitchFamily="2" charset="-127"/>
                <a:ea typeface="MapoPeacefull" panose="02000500000000000000" pitchFamily="2" charset="-127"/>
              </a:endParaRPr>
            </a:p>
          </p:txBody>
        </p:sp>
        <p:sp>
          <p:nvSpPr>
            <p:cNvPr id="1284" name="Google Shape;1284;p61"/>
            <p:cNvSpPr/>
            <p:nvPr/>
          </p:nvSpPr>
          <p:spPr>
            <a:xfrm>
              <a:off x="3183425" y="2602225"/>
              <a:ext cx="645350" cy="645050"/>
            </a:xfrm>
            <a:custGeom>
              <a:avLst/>
              <a:gdLst/>
              <a:ahLst/>
              <a:cxnLst/>
              <a:rect l="l" t="t" r="r" b="b"/>
              <a:pathLst>
                <a:path w="25814" h="25802" extrusionOk="0">
                  <a:moveTo>
                    <a:pt x="12907" y="1501"/>
                  </a:moveTo>
                  <a:cubicBezTo>
                    <a:pt x="19193" y="1501"/>
                    <a:pt x="24289" y="6597"/>
                    <a:pt x="24289" y="12883"/>
                  </a:cubicBezTo>
                  <a:cubicBezTo>
                    <a:pt x="24289" y="19182"/>
                    <a:pt x="19181" y="24266"/>
                    <a:pt x="12907" y="24266"/>
                  </a:cubicBezTo>
                  <a:cubicBezTo>
                    <a:pt x="6608" y="24266"/>
                    <a:pt x="1524" y="19170"/>
                    <a:pt x="1524" y="12883"/>
                  </a:cubicBezTo>
                  <a:cubicBezTo>
                    <a:pt x="1524" y="6609"/>
                    <a:pt x="6608" y="1501"/>
                    <a:pt x="12907" y="1501"/>
                  </a:cubicBezTo>
                  <a:close/>
                  <a:moveTo>
                    <a:pt x="12907" y="1"/>
                  </a:moveTo>
                  <a:cubicBezTo>
                    <a:pt x="5787" y="1"/>
                    <a:pt x="0" y="5787"/>
                    <a:pt x="0" y="12895"/>
                  </a:cubicBezTo>
                  <a:cubicBezTo>
                    <a:pt x="0" y="20015"/>
                    <a:pt x="5787" y="25802"/>
                    <a:pt x="12907" y="25802"/>
                  </a:cubicBezTo>
                  <a:cubicBezTo>
                    <a:pt x="20015" y="25802"/>
                    <a:pt x="25813" y="20015"/>
                    <a:pt x="25813" y="12895"/>
                  </a:cubicBezTo>
                  <a:cubicBezTo>
                    <a:pt x="25789" y="5787"/>
                    <a:pt x="20015" y="1"/>
                    <a:pt x="129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poPeacefull" panose="02000500000000000000" pitchFamily="2" charset="-127"/>
                <a:ea typeface="MapoPeacefull" panose="02000500000000000000" pitchFamily="2" charset="-127"/>
              </a:endParaRPr>
            </a:p>
          </p:txBody>
        </p:sp>
        <p:sp>
          <p:nvSpPr>
            <p:cNvPr id="1285" name="Google Shape;1285;p61"/>
            <p:cNvSpPr/>
            <p:nvPr/>
          </p:nvSpPr>
          <p:spPr>
            <a:xfrm>
              <a:off x="3866250" y="2402200"/>
              <a:ext cx="796550" cy="420625"/>
            </a:xfrm>
            <a:custGeom>
              <a:avLst/>
              <a:gdLst/>
              <a:ahLst/>
              <a:cxnLst/>
              <a:rect l="l" t="t" r="r" b="b"/>
              <a:pathLst>
                <a:path w="31862" h="16825" extrusionOk="0">
                  <a:moveTo>
                    <a:pt x="1691" y="14348"/>
                  </a:moveTo>
                  <a:cubicBezTo>
                    <a:pt x="2513" y="7240"/>
                    <a:pt x="8573" y="1692"/>
                    <a:pt x="15895" y="1692"/>
                  </a:cubicBezTo>
                  <a:cubicBezTo>
                    <a:pt x="23777" y="1692"/>
                    <a:pt x="30195" y="8097"/>
                    <a:pt x="30195" y="15991"/>
                  </a:cubicBezTo>
                  <a:cubicBezTo>
                    <a:pt x="30195" y="16455"/>
                    <a:pt x="30564" y="16824"/>
                    <a:pt x="31028" y="16824"/>
                  </a:cubicBezTo>
                  <a:cubicBezTo>
                    <a:pt x="31492" y="16824"/>
                    <a:pt x="31861" y="16455"/>
                    <a:pt x="31861" y="15991"/>
                  </a:cubicBezTo>
                  <a:cubicBezTo>
                    <a:pt x="31861" y="7180"/>
                    <a:pt x="24682" y="1"/>
                    <a:pt x="15871" y="1"/>
                  </a:cubicBezTo>
                  <a:cubicBezTo>
                    <a:pt x="7644" y="1"/>
                    <a:pt x="858" y="6252"/>
                    <a:pt x="0" y="14253"/>
                  </a:cubicBezTo>
                  <a:cubicBezTo>
                    <a:pt x="215" y="14146"/>
                    <a:pt x="477" y="14098"/>
                    <a:pt x="738" y="14098"/>
                  </a:cubicBezTo>
                  <a:cubicBezTo>
                    <a:pt x="1096" y="14098"/>
                    <a:pt x="1429" y="14193"/>
                    <a:pt x="1691" y="1434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poPeacefull" panose="02000500000000000000" pitchFamily="2" charset="-127"/>
                <a:ea typeface="MapoPeacefull" panose="02000500000000000000" pitchFamily="2" charset="-127"/>
              </a:endParaRPr>
            </a:p>
          </p:txBody>
        </p:sp>
        <p:sp>
          <p:nvSpPr>
            <p:cNvPr id="1286" name="Google Shape;1286;p61"/>
            <p:cNvSpPr/>
            <p:nvPr/>
          </p:nvSpPr>
          <p:spPr>
            <a:xfrm>
              <a:off x="3981450" y="2528125"/>
              <a:ext cx="569425" cy="569125"/>
            </a:xfrm>
            <a:custGeom>
              <a:avLst/>
              <a:gdLst/>
              <a:ahLst/>
              <a:cxnLst/>
              <a:rect l="l" t="t" r="r" b="b"/>
              <a:pathLst>
                <a:path w="22777" h="22765" extrusionOk="0">
                  <a:moveTo>
                    <a:pt x="11382" y="0"/>
                  </a:moveTo>
                  <a:cubicBezTo>
                    <a:pt x="5096" y="0"/>
                    <a:pt x="0" y="5096"/>
                    <a:pt x="0" y="11383"/>
                  </a:cubicBezTo>
                  <a:cubicBezTo>
                    <a:pt x="0" y="17669"/>
                    <a:pt x="5096" y="22765"/>
                    <a:pt x="11382" y="22765"/>
                  </a:cubicBezTo>
                  <a:cubicBezTo>
                    <a:pt x="17681" y="22765"/>
                    <a:pt x="22777" y="17669"/>
                    <a:pt x="22777" y="11383"/>
                  </a:cubicBezTo>
                  <a:cubicBezTo>
                    <a:pt x="22777" y="5096"/>
                    <a:pt x="17681" y="0"/>
                    <a:pt x="113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poPeacefull" panose="02000500000000000000" pitchFamily="2" charset="-127"/>
                <a:ea typeface="MapoPeacefull" panose="02000500000000000000" pitchFamily="2" charset="-127"/>
              </a:endParaRPr>
            </a:p>
          </p:txBody>
        </p:sp>
        <p:sp>
          <p:nvSpPr>
            <p:cNvPr id="1287" name="Google Shape;1287;p61"/>
            <p:cNvSpPr/>
            <p:nvPr/>
          </p:nvSpPr>
          <p:spPr>
            <a:xfrm>
              <a:off x="3943625" y="2490625"/>
              <a:ext cx="645050" cy="645025"/>
            </a:xfrm>
            <a:custGeom>
              <a:avLst/>
              <a:gdLst/>
              <a:ahLst/>
              <a:cxnLst/>
              <a:rect l="l" t="t" r="r" b="b"/>
              <a:pathLst>
                <a:path w="25802" h="25801" extrusionOk="0">
                  <a:moveTo>
                    <a:pt x="12895" y="1500"/>
                  </a:moveTo>
                  <a:cubicBezTo>
                    <a:pt x="19194" y="1500"/>
                    <a:pt x="24290" y="6608"/>
                    <a:pt x="24290" y="12883"/>
                  </a:cubicBezTo>
                  <a:cubicBezTo>
                    <a:pt x="24290" y="19181"/>
                    <a:pt x="19182" y="24265"/>
                    <a:pt x="12895" y="24265"/>
                  </a:cubicBezTo>
                  <a:cubicBezTo>
                    <a:pt x="6609" y="24265"/>
                    <a:pt x="1513" y="19169"/>
                    <a:pt x="1513" y="12883"/>
                  </a:cubicBezTo>
                  <a:cubicBezTo>
                    <a:pt x="1513" y="6608"/>
                    <a:pt x="6621" y="1500"/>
                    <a:pt x="12895" y="1500"/>
                  </a:cubicBezTo>
                  <a:close/>
                  <a:moveTo>
                    <a:pt x="12895" y="0"/>
                  </a:moveTo>
                  <a:cubicBezTo>
                    <a:pt x="5787" y="0"/>
                    <a:pt x="1" y="5787"/>
                    <a:pt x="1" y="12895"/>
                  </a:cubicBezTo>
                  <a:cubicBezTo>
                    <a:pt x="1" y="20014"/>
                    <a:pt x="5787" y="25801"/>
                    <a:pt x="12895" y="25801"/>
                  </a:cubicBezTo>
                  <a:cubicBezTo>
                    <a:pt x="20015" y="25801"/>
                    <a:pt x="25802" y="20014"/>
                    <a:pt x="25802" y="12895"/>
                  </a:cubicBezTo>
                  <a:cubicBezTo>
                    <a:pt x="25802" y="5775"/>
                    <a:pt x="20015" y="0"/>
                    <a:pt x="128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poPeacefull" panose="02000500000000000000" pitchFamily="2" charset="-127"/>
                <a:ea typeface="MapoPeacefull" panose="02000500000000000000" pitchFamily="2" charset="-127"/>
              </a:endParaRPr>
            </a:p>
          </p:txBody>
        </p:sp>
      </p:grpSp>
      <p:grpSp>
        <p:nvGrpSpPr>
          <p:cNvPr id="1299" name="Google Shape;1299;p61"/>
          <p:cNvGrpSpPr/>
          <p:nvPr/>
        </p:nvGrpSpPr>
        <p:grpSpPr>
          <a:xfrm>
            <a:off x="3579654" y="2490865"/>
            <a:ext cx="485052" cy="466572"/>
            <a:chOff x="1079700" y="238175"/>
            <a:chExt cx="5353775" cy="5218925"/>
          </a:xfrm>
        </p:grpSpPr>
        <p:sp>
          <p:nvSpPr>
            <p:cNvPr id="1300" name="Google Shape;1300;p61"/>
            <p:cNvSpPr/>
            <p:nvPr/>
          </p:nvSpPr>
          <p:spPr>
            <a:xfrm>
              <a:off x="1079700" y="238175"/>
              <a:ext cx="5353775" cy="5218925"/>
            </a:xfrm>
            <a:custGeom>
              <a:avLst/>
              <a:gdLst/>
              <a:ahLst/>
              <a:cxnLst/>
              <a:rect l="l" t="t" r="r" b="b"/>
              <a:pathLst>
                <a:path w="214151" h="208757" extrusionOk="0">
                  <a:moveTo>
                    <a:pt x="56007" y="136838"/>
                  </a:moveTo>
                  <a:cubicBezTo>
                    <a:pt x="57011" y="136838"/>
                    <a:pt x="58003" y="137242"/>
                    <a:pt x="58716" y="137980"/>
                  </a:cubicBezTo>
                  <a:lnTo>
                    <a:pt x="75222" y="154486"/>
                  </a:lnTo>
                  <a:cubicBezTo>
                    <a:pt x="76201" y="155432"/>
                    <a:pt x="76592" y="156867"/>
                    <a:pt x="76233" y="158172"/>
                  </a:cubicBezTo>
                  <a:lnTo>
                    <a:pt x="70199" y="180745"/>
                  </a:lnTo>
                  <a:cubicBezTo>
                    <a:pt x="69840" y="182049"/>
                    <a:pt x="68796" y="183093"/>
                    <a:pt x="67459" y="183452"/>
                  </a:cubicBezTo>
                  <a:lnTo>
                    <a:pt x="44918" y="189487"/>
                  </a:lnTo>
                  <a:cubicBezTo>
                    <a:pt x="44596" y="189575"/>
                    <a:pt x="44265" y="189618"/>
                    <a:pt x="43936" y="189618"/>
                  </a:cubicBezTo>
                  <a:cubicBezTo>
                    <a:pt x="42932" y="189618"/>
                    <a:pt x="41936" y="189220"/>
                    <a:pt x="41200" y="188508"/>
                  </a:cubicBezTo>
                  <a:lnTo>
                    <a:pt x="24694" y="172003"/>
                  </a:lnTo>
                  <a:cubicBezTo>
                    <a:pt x="23748" y="171024"/>
                    <a:pt x="23357" y="169589"/>
                    <a:pt x="23715" y="168284"/>
                  </a:cubicBezTo>
                  <a:lnTo>
                    <a:pt x="29750" y="145744"/>
                  </a:lnTo>
                  <a:cubicBezTo>
                    <a:pt x="30109" y="144406"/>
                    <a:pt x="31153" y="143362"/>
                    <a:pt x="32457" y="143003"/>
                  </a:cubicBezTo>
                  <a:lnTo>
                    <a:pt x="55030" y="136969"/>
                  </a:lnTo>
                  <a:cubicBezTo>
                    <a:pt x="55351" y="136881"/>
                    <a:pt x="55679" y="136838"/>
                    <a:pt x="56007" y="136838"/>
                  </a:cubicBezTo>
                  <a:close/>
                  <a:moveTo>
                    <a:pt x="162865" y="1"/>
                  </a:moveTo>
                  <a:cubicBezTo>
                    <a:pt x="162465" y="1"/>
                    <a:pt x="162252" y="31"/>
                    <a:pt x="162252" y="31"/>
                  </a:cubicBezTo>
                  <a:cubicBezTo>
                    <a:pt x="137983" y="6228"/>
                    <a:pt x="119813" y="25148"/>
                    <a:pt x="115018" y="30530"/>
                  </a:cubicBezTo>
                  <a:cubicBezTo>
                    <a:pt x="114170" y="31476"/>
                    <a:pt x="113746" y="32683"/>
                    <a:pt x="113779" y="33923"/>
                  </a:cubicBezTo>
                  <a:cubicBezTo>
                    <a:pt x="114366" y="48699"/>
                    <a:pt x="121249" y="65499"/>
                    <a:pt x="121249" y="65499"/>
                  </a:cubicBezTo>
                  <a:lnTo>
                    <a:pt x="66089" y="120626"/>
                  </a:lnTo>
                  <a:cubicBezTo>
                    <a:pt x="60917" y="118670"/>
                    <a:pt x="55457" y="117693"/>
                    <a:pt x="49995" y="117693"/>
                  </a:cubicBezTo>
                  <a:cubicBezTo>
                    <a:pt x="38334" y="117693"/>
                    <a:pt x="26664" y="122146"/>
                    <a:pt x="17779" y="131032"/>
                  </a:cubicBezTo>
                  <a:cubicBezTo>
                    <a:pt x="1" y="148810"/>
                    <a:pt x="1" y="177646"/>
                    <a:pt x="17779" y="195424"/>
                  </a:cubicBezTo>
                  <a:cubicBezTo>
                    <a:pt x="26667" y="204313"/>
                    <a:pt x="38321" y="208757"/>
                    <a:pt x="49974" y="208757"/>
                  </a:cubicBezTo>
                  <a:cubicBezTo>
                    <a:pt x="61628" y="208757"/>
                    <a:pt x="73281" y="204313"/>
                    <a:pt x="82170" y="195424"/>
                  </a:cubicBezTo>
                  <a:cubicBezTo>
                    <a:pt x="95251" y="182376"/>
                    <a:pt x="98708" y="163326"/>
                    <a:pt x="92576" y="147114"/>
                  </a:cubicBezTo>
                  <a:lnTo>
                    <a:pt x="147703" y="91953"/>
                  </a:lnTo>
                  <a:cubicBezTo>
                    <a:pt x="147703" y="91953"/>
                    <a:pt x="164503" y="98836"/>
                    <a:pt x="179279" y="99423"/>
                  </a:cubicBezTo>
                  <a:cubicBezTo>
                    <a:pt x="179324" y="99425"/>
                    <a:pt x="179368" y="99425"/>
                    <a:pt x="179412" y="99425"/>
                  </a:cubicBezTo>
                  <a:cubicBezTo>
                    <a:pt x="180605" y="99425"/>
                    <a:pt x="181760" y="99002"/>
                    <a:pt x="182672" y="98184"/>
                  </a:cubicBezTo>
                  <a:cubicBezTo>
                    <a:pt x="188054" y="93389"/>
                    <a:pt x="206974" y="75219"/>
                    <a:pt x="213172" y="50950"/>
                  </a:cubicBezTo>
                  <a:cubicBezTo>
                    <a:pt x="213172" y="50950"/>
                    <a:pt x="214150" y="44002"/>
                    <a:pt x="204919" y="34738"/>
                  </a:cubicBezTo>
                  <a:cubicBezTo>
                    <a:pt x="204919" y="34738"/>
                    <a:pt x="191642" y="54636"/>
                    <a:pt x="178105" y="61552"/>
                  </a:cubicBezTo>
                  <a:cubicBezTo>
                    <a:pt x="178105" y="61552"/>
                    <a:pt x="168254" y="58159"/>
                    <a:pt x="161665" y="51537"/>
                  </a:cubicBezTo>
                  <a:cubicBezTo>
                    <a:pt x="155043" y="44948"/>
                    <a:pt x="151650" y="35097"/>
                    <a:pt x="151650" y="35097"/>
                  </a:cubicBezTo>
                  <a:cubicBezTo>
                    <a:pt x="158566" y="21560"/>
                    <a:pt x="178464" y="8283"/>
                    <a:pt x="178464" y="8283"/>
                  </a:cubicBezTo>
                  <a:cubicBezTo>
                    <a:pt x="170820" y="667"/>
                    <a:pt x="164754" y="1"/>
                    <a:pt x="162865" y="1"/>
                  </a:cubicBez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poPeacefull" panose="02000500000000000000" pitchFamily="2" charset="-127"/>
                <a:ea typeface="MapoPeacefull" panose="02000500000000000000" pitchFamily="2" charset="-127"/>
              </a:endParaRPr>
            </a:p>
          </p:txBody>
        </p:sp>
        <p:sp>
          <p:nvSpPr>
            <p:cNvPr id="1301" name="Google Shape;1301;p61"/>
            <p:cNvSpPr/>
            <p:nvPr/>
          </p:nvSpPr>
          <p:spPr>
            <a:xfrm>
              <a:off x="1079700" y="238175"/>
              <a:ext cx="4461600" cy="4885600"/>
            </a:xfrm>
            <a:custGeom>
              <a:avLst/>
              <a:gdLst/>
              <a:ahLst/>
              <a:cxnLst/>
              <a:rect l="l" t="t" r="r" b="b"/>
              <a:pathLst>
                <a:path w="178464" h="195424" extrusionOk="0">
                  <a:moveTo>
                    <a:pt x="162865" y="1"/>
                  </a:moveTo>
                  <a:cubicBezTo>
                    <a:pt x="162465" y="1"/>
                    <a:pt x="162252" y="31"/>
                    <a:pt x="162252" y="31"/>
                  </a:cubicBezTo>
                  <a:cubicBezTo>
                    <a:pt x="137983" y="6228"/>
                    <a:pt x="119813" y="25148"/>
                    <a:pt x="115018" y="30530"/>
                  </a:cubicBezTo>
                  <a:cubicBezTo>
                    <a:pt x="114170" y="31476"/>
                    <a:pt x="113746" y="32683"/>
                    <a:pt x="113779" y="33923"/>
                  </a:cubicBezTo>
                  <a:cubicBezTo>
                    <a:pt x="114366" y="48699"/>
                    <a:pt x="121249" y="65499"/>
                    <a:pt x="121249" y="65499"/>
                  </a:cubicBezTo>
                  <a:lnTo>
                    <a:pt x="66121" y="120626"/>
                  </a:lnTo>
                  <a:cubicBezTo>
                    <a:pt x="60930" y="118667"/>
                    <a:pt x="55456" y="117686"/>
                    <a:pt x="49983" y="117686"/>
                  </a:cubicBezTo>
                  <a:cubicBezTo>
                    <a:pt x="38329" y="117686"/>
                    <a:pt x="26679" y="122131"/>
                    <a:pt x="17779" y="131032"/>
                  </a:cubicBezTo>
                  <a:cubicBezTo>
                    <a:pt x="47" y="148764"/>
                    <a:pt x="1" y="177497"/>
                    <a:pt x="17641" y="195286"/>
                  </a:cubicBezTo>
                  <a:lnTo>
                    <a:pt x="17641" y="195286"/>
                  </a:lnTo>
                  <a:cubicBezTo>
                    <a:pt x="3444" y="180937"/>
                    <a:pt x="6288" y="154983"/>
                    <a:pt x="24009" y="137262"/>
                  </a:cubicBezTo>
                  <a:cubicBezTo>
                    <a:pt x="33194" y="128100"/>
                    <a:pt x="46078" y="124423"/>
                    <a:pt x="57805" y="124423"/>
                  </a:cubicBezTo>
                  <a:cubicBezTo>
                    <a:pt x="62779" y="124423"/>
                    <a:pt x="67545" y="125084"/>
                    <a:pt x="71732" y="126269"/>
                  </a:cubicBezTo>
                  <a:lnTo>
                    <a:pt x="126892" y="71142"/>
                  </a:lnTo>
                  <a:cubicBezTo>
                    <a:pt x="126892" y="71142"/>
                    <a:pt x="119226" y="53560"/>
                    <a:pt x="120140" y="40251"/>
                  </a:cubicBezTo>
                  <a:cubicBezTo>
                    <a:pt x="120205" y="39142"/>
                    <a:pt x="120727" y="38000"/>
                    <a:pt x="121575" y="37087"/>
                  </a:cubicBezTo>
                  <a:cubicBezTo>
                    <a:pt x="126403" y="31737"/>
                    <a:pt x="144670" y="12915"/>
                    <a:pt x="167178" y="4956"/>
                  </a:cubicBezTo>
                  <a:cubicBezTo>
                    <a:pt x="167178" y="4956"/>
                    <a:pt x="167723" y="4825"/>
                    <a:pt x="168680" y="4825"/>
                  </a:cubicBezTo>
                  <a:cubicBezTo>
                    <a:pt x="170583" y="4825"/>
                    <a:pt x="174113" y="5344"/>
                    <a:pt x="178236" y="8447"/>
                  </a:cubicBezTo>
                  <a:cubicBezTo>
                    <a:pt x="178366" y="8349"/>
                    <a:pt x="178464" y="8283"/>
                    <a:pt x="178464" y="8283"/>
                  </a:cubicBezTo>
                  <a:cubicBezTo>
                    <a:pt x="170820" y="667"/>
                    <a:pt x="164754" y="1"/>
                    <a:pt x="162865" y="1"/>
                  </a:cubicBezTo>
                  <a:close/>
                  <a:moveTo>
                    <a:pt x="17641" y="195286"/>
                  </a:moveTo>
                  <a:lnTo>
                    <a:pt x="17641" y="195286"/>
                  </a:lnTo>
                  <a:cubicBezTo>
                    <a:pt x="17687" y="195332"/>
                    <a:pt x="17733" y="195378"/>
                    <a:pt x="17779" y="195424"/>
                  </a:cubicBezTo>
                  <a:cubicBezTo>
                    <a:pt x="17733" y="195378"/>
                    <a:pt x="17687" y="195332"/>
                    <a:pt x="17641" y="195286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poPeacefull" panose="02000500000000000000" pitchFamily="2" charset="-127"/>
                <a:ea typeface="MapoPeacefull" panose="02000500000000000000" pitchFamily="2" charset="-127"/>
              </a:endParaRPr>
            </a:p>
          </p:txBody>
        </p:sp>
      </p:grpSp>
      <p:grpSp>
        <p:nvGrpSpPr>
          <p:cNvPr id="1302" name="Google Shape;1302;p61"/>
          <p:cNvGrpSpPr/>
          <p:nvPr/>
        </p:nvGrpSpPr>
        <p:grpSpPr>
          <a:xfrm>
            <a:off x="5102108" y="2762118"/>
            <a:ext cx="479123" cy="479123"/>
            <a:chOff x="1190625" y="238125"/>
            <a:chExt cx="5219200" cy="5219200"/>
          </a:xfrm>
        </p:grpSpPr>
        <p:sp>
          <p:nvSpPr>
            <p:cNvPr id="1303" name="Google Shape;1303;p61"/>
            <p:cNvSpPr/>
            <p:nvPr/>
          </p:nvSpPr>
          <p:spPr>
            <a:xfrm>
              <a:off x="3271750" y="2847700"/>
              <a:ext cx="3138075" cy="2609625"/>
            </a:xfrm>
            <a:custGeom>
              <a:avLst/>
              <a:gdLst/>
              <a:ahLst/>
              <a:cxnLst/>
              <a:rect l="l" t="t" r="r" b="b"/>
              <a:pathLst>
                <a:path w="125523" h="104385" extrusionOk="0">
                  <a:moveTo>
                    <a:pt x="46321" y="1"/>
                  </a:moveTo>
                  <a:lnTo>
                    <a:pt x="37807" y="4176"/>
                  </a:lnTo>
                  <a:cubicBezTo>
                    <a:pt x="28609" y="4176"/>
                    <a:pt x="26390" y="7471"/>
                    <a:pt x="26390" y="16669"/>
                  </a:cubicBezTo>
                  <a:lnTo>
                    <a:pt x="21139" y="25379"/>
                  </a:lnTo>
                  <a:lnTo>
                    <a:pt x="1" y="52192"/>
                  </a:lnTo>
                  <a:lnTo>
                    <a:pt x="21139" y="79006"/>
                  </a:lnTo>
                  <a:lnTo>
                    <a:pt x="32980" y="87715"/>
                  </a:lnTo>
                  <a:cubicBezTo>
                    <a:pt x="32980" y="96914"/>
                    <a:pt x="28609" y="100992"/>
                    <a:pt x="37807" y="100992"/>
                  </a:cubicBezTo>
                  <a:lnTo>
                    <a:pt x="46321" y="104384"/>
                  </a:lnTo>
                  <a:lnTo>
                    <a:pt x="100144" y="104384"/>
                  </a:lnTo>
                  <a:cubicBezTo>
                    <a:pt x="109147" y="96784"/>
                    <a:pt x="121118" y="84551"/>
                    <a:pt x="125522" y="79136"/>
                  </a:cubicBezTo>
                  <a:lnTo>
                    <a:pt x="125522" y="25248"/>
                  </a:lnTo>
                  <a:cubicBezTo>
                    <a:pt x="119814" y="16832"/>
                    <a:pt x="107712" y="5024"/>
                    <a:pt x="1001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poPeacefull" panose="02000500000000000000" pitchFamily="2" charset="-127"/>
                <a:ea typeface="MapoPeacefull" panose="02000500000000000000" pitchFamily="2" charset="-127"/>
              </a:endParaRPr>
            </a:p>
          </p:txBody>
        </p:sp>
        <p:sp>
          <p:nvSpPr>
            <p:cNvPr id="1304" name="Google Shape;1304;p61"/>
            <p:cNvSpPr/>
            <p:nvPr/>
          </p:nvSpPr>
          <p:spPr>
            <a:xfrm>
              <a:off x="3800200" y="2847700"/>
              <a:ext cx="629600" cy="2609625"/>
            </a:xfrm>
            <a:custGeom>
              <a:avLst/>
              <a:gdLst/>
              <a:ahLst/>
              <a:cxnLst/>
              <a:rect l="l" t="t" r="r" b="b"/>
              <a:pathLst>
                <a:path w="25184" h="104385" extrusionOk="0">
                  <a:moveTo>
                    <a:pt x="25183" y="1"/>
                  </a:moveTo>
                  <a:cubicBezTo>
                    <a:pt x="20898" y="1"/>
                    <a:pt x="16995" y="1622"/>
                    <a:pt x="14048" y="4283"/>
                  </a:cubicBezTo>
                  <a:lnTo>
                    <a:pt x="14048" y="4283"/>
                  </a:lnTo>
                  <a:cubicBezTo>
                    <a:pt x="14852" y="4211"/>
                    <a:pt x="15724" y="4176"/>
                    <a:pt x="16669" y="4176"/>
                  </a:cubicBezTo>
                  <a:lnTo>
                    <a:pt x="25183" y="1"/>
                  </a:lnTo>
                  <a:close/>
                  <a:moveTo>
                    <a:pt x="14048" y="4283"/>
                  </a:moveTo>
                  <a:cubicBezTo>
                    <a:pt x="7038" y="4916"/>
                    <a:pt x="5252" y="8416"/>
                    <a:pt x="5252" y="16669"/>
                  </a:cubicBezTo>
                  <a:lnTo>
                    <a:pt x="1" y="25379"/>
                  </a:lnTo>
                  <a:lnTo>
                    <a:pt x="1" y="79006"/>
                  </a:lnTo>
                  <a:lnTo>
                    <a:pt x="5611" y="87715"/>
                  </a:lnTo>
                  <a:cubicBezTo>
                    <a:pt x="5611" y="95459"/>
                    <a:pt x="6929" y="98210"/>
                    <a:pt x="12834" y="98886"/>
                  </a:cubicBezTo>
                  <a:lnTo>
                    <a:pt x="12834" y="98886"/>
                  </a:lnTo>
                  <a:cubicBezTo>
                    <a:pt x="10169" y="95929"/>
                    <a:pt x="8547" y="92011"/>
                    <a:pt x="8547" y="87715"/>
                  </a:cubicBezTo>
                  <a:lnTo>
                    <a:pt x="8547" y="16669"/>
                  </a:lnTo>
                  <a:cubicBezTo>
                    <a:pt x="8547" y="11756"/>
                    <a:pt x="10669" y="7335"/>
                    <a:pt x="14048" y="4283"/>
                  </a:cubicBezTo>
                  <a:close/>
                  <a:moveTo>
                    <a:pt x="12834" y="98886"/>
                  </a:moveTo>
                  <a:cubicBezTo>
                    <a:pt x="15877" y="102262"/>
                    <a:pt x="20280" y="104384"/>
                    <a:pt x="25183" y="104384"/>
                  </a:cubicBezTo>
                  <a:lnTo>
                    <a:pt x="16669" y="99067"/>
                  </a:lnTo>
                  <a:cubicBezTo>
                    <a:pt x="15215" y="99067"/>
                    <a:pt x="13943" y="99013"/>
                    <a:pt x="12834" y="9888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poPeacefull" panose="02000500000000000000" pitchFamily="2" charset="-127"/>
                <a:ea typeface="MapoPeacefull" panose="02000500000000000000" pitchFamily="2" charset="-127"/>
              </a:endParaRPr>
            </a:p>
          </p:txBody>
        </p:sp>
        <p:sp>
          <p:nvSpPr>
            <p:cNvPr id="1305" name="Google Shape;1305;p61"/>
            <p:cNvSpPr/>
            <p:nvPr/>
          </p:nvSpPr>
          <p:spPr>
            <a:xfrm>
              <a:off x="3717825" y="4822825"/>
              <a:ext cx="716850" cy="634500"/>
            </a:xfrm>
            <a:custGeom>
              <a:avLst/>
              <a:gdLst/>
              <a:ahLst/>
              <a:cxnLst/>
              <a:rect l="l" t="t" r="r" b="b"/>
              <a:pathLst>
                <a:path w="28674" h="25380" extrusionOk="0">
                  <a:moveTo>
                    <a:pt x="3296" y="1"/>
                  </a:moveTo>
                  <a:lnTo>
                    <a:pt x="1" y="5709"/>
                  </a:lnTo>
                  <a:lnTo>
                    <a:pt x="3296" y="8710"/>
                  </a:lnTo>
                  <a:cubicBezTo>
                    <a:pt x="3296" y="17909"/>
                    <a:pt x="10766" y="25379"/>
                    <a:pt x="19964" y="25379"/>
                  </a:cubicBezTo>
                  <a:lnTo>
                    <a:pt x="28674" y="25379"/>
                  </a:lnTo>
                  <a:cubicBezTo>
                    <a:pt x="28674" y="14354"/>
                    <a:pt x="21661" y="4959"/>
                    <a:pt x="11842" y="1469"/>
                  </a:cubicBezTo>
                  <a:cubicBezTo>
                    <a:pt x="9167" y="523"/>
                    <a:pt x="6297" y="1"/>
                    <a:pt x="3296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poPeacefull" panose="02000500000000000000" pitchFamily="2" charset="-127"/>
                <a:ea typeface="MapoPeacefull" panose="02000500000000000000" pitchFamily="2" charset="-127"/>
              </a:endParaRPr>
            </a:p>
          </p:txBody>
        </p:sp>
        <p:sp>
          <p:nvSpPr>
            <p:cNvPr id="1306" name="Google Shape;1306;p61"/>
            <p:cNvSpPr/>
            <p:nvPr/>
          </p:nvSpPr>
          <p:spPr>
            <a:xfrm>
              <a:off x="3662375" y="2847700"/>
              <a:ext cx="772300" cy="634475"/>
            </a:xfrm>
            <a:custGeom>
              <a:avLst/>
              <a:gdLst/>
              <a:ahLst/>
              <a:cxnLst/>
              <a:rect l="l" t="t" r="r" b="b"/>
              <a:pathLst>
                <a:path w="30892" h="25379" extrusionOk="0">
                  <a:moveTo>
                    <a:pt x="22182" y="1"/>
                  </a:moveTo>
                  <a:cubicBezTo>
                    <a:pt x="12984" y="1"/>
                    <a:pt x="5514" y="7471"/>
                    <a:pt x="5514" y="16669"/>
                  </a:cubicBezTo>
                  <a:lnTo>
                    <a:pt x="1" y="21138"/>
                  </a:lnTo>
                  <a:lnTo>
                    <a:pt x="5514" y="25379"/>
                  </a:lnTo>
                  <a:cubicBezTo>
                    <a:pt x="8515" y="25379"/>
                    <a:pt x="11385" y="24857"/>
                    <a:pt x="14060" y="23911"/>
                  </a:cubicBezTo>
                  <a:cubicBezTo>
                    <a:pt x="23879" y="20421"/>
                    <a:pt x="30892" y="11026"/>
                    <a:pt x="30892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poPeacefull" panose="02000500000000000000" pitchFamily="2" charset="-127"/>
                <a:ea typeface="MapoPeacefull" panose="02000500000000000000" pitchFamily="2" charset="-127"/>
              </a:endParaRPr>
            </a:p>
          </p:txBody>
        </p:sp>
        <p:sp>
          <p:nvSpPr>
            <p:cNvPr id="1307" name="Google Shape;1307;p61"/>
            <p:cNvSpPr/>
            <p:nvPr/>
          </p:nvSpPr>
          <p:spPr>
            <a:xfrm>
              <a:off x="5775325" y="2847700"/>
              <a:ext cx="634500" cy="634475"/>
            </a:xfrm>
            <a:custGeom>
              <a:avLst/>
              <a:gdLst/>
              <a:ahLst/>
              <a:cxnLst/>
              <a:rect l="l" t="t" r="r" b="b"/>
              <a:pathLst>
                <a:path w="25380" h="25379" extrusionOk="0">
                  <a:moveTo>
                    <a:pt x="1" y="1"/>
                  </a:moveTo>
                  <a:cubicBezTo>
                    <a:pt x="1" y="14027"/>
                    <a:pt x="11353" y="25379"/>
                    <a:pt x="25379" y="25379"/>
                  </a:cubicBezTo>
                  <a:lnTo>
                    <a:pt x="25379" y="16669"/>
                  </a:lnTo>
                  <a:cubicBezTo>
                    <a:pt x="25379" y="7471"/>
                    <a:pt x="17909" y="1"/>
                    <a:pt x="8710" y="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poPeacefull" panose="02000500000000000000" pitchFamily="2" charset="-127"/>
                <a:ea typeface="MapoPeacefull" panose="02000500000000000000" pitchFamily="2" charset="-127"/>
              </a:endParaRPr>
            </a:p>
          </p:txBody>
        </p:sp>
        <p:sp>
          <p:nvSpPr>
            <p:cNvPr id="1308" name="Google Shape;1308;p61"/>
            <p:cNvSpPr/>
            <p:nvPr/>
          </p:nvSpPr>
          <p:spPr>
            <a:xfrm>
              <a:off x="5775325" y="4822825"/>
              <a:ext cx="634500" cy="634500"/>
            </a:xfrm>
            <a:custGeom>
              <a:avLst/>
              <a:gdLst/>
              <a:ahLst/>
              <a:cxnLst/>
              <a:rect l="l" t="t" r="r" b="b"/>
              <a:pathLst>
                <a:path w="25380" h="25380" extrusionOk="0">
                  <a:moveTo>
                    <a:pt x="25379" y="1"/>
                  </a:moveTo>
                  <a:cubicBezTo>
                    <a:pt x="11353" y="1"/>
                    <a:pt x="1" y="11353"/>
                    <a:pt x="1" y="25379"/>
                  </a:cubicBezTo>
                  <a:lnTo>
                    <a:pt x="8710" y="25379"/>
                  </a:lnTo>
                  <a:cubicBezTo>
                    <a:pt x="17909" y="25379"/>
                    <a:pt x="25379" y="17909"/>
                    <a:pt x="25379" y="8710"/>
                  </a:cubicBezTo>
                  <a:lnTo>
                    <a:pt x="25379" y="1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poPeacefull" panose="02000500000000000000" pitchFamily="2" charset="-127"/>
                <a:ea typeface="MapoPeacefull" panose="02000500000000000000" pitchFamily="2" charset="-127"/>
              </a:endParaRPr>
            </a:p>
          </p:txBody>
        </p:sp>
        <p:sp>
          <p:nvSpPr>
            <p:cNvPr id="1309" name="Google Shape;1309;p61"/>
            <p:cNvSpPr/>
            <p:nvPr/>
          </p:nvSpPr>
          <p:spPr>
            <a:xfrm>
              <a:off x="4328650" y="3376150"/>
              <a:ext cx="1552725" cy="1552725"/>
            </a:xfrm>
            <a:custGeom>
              <a:avLst/>
              <a:gdLst/>
              <a:ahLst/>
              <a:cxnLst/>
              <a:rect l="l" t="t" r="r" b="b"/>
              <a:pathLst>
                <a:path w="62109" h="62109" extrusionOk="0">
                  <a:moveTo>
                    <a:pt x="31054" y="14125"/>
                  </a:moveTo>
                  <a:cubicBezTo>
                    <a:pt x="40384" y="14125"/>
                    <a:pt x="47984" y="21692"/>
                    <a:pt x="47984" y="31054"/>
                  </a:cubicBezTo>
                  <a:cubicBezTo>
                    <a:pt x="47984" y="40416"/>
                    <a:pt x="40416" y="47984"/>
                    <a:pt x="31054" y="47984"/>
                  </a:cubicBezTo>
                  <a:cubicBezTo>
                    <a:pt x="21692" y="47984"/>
                    <a:pt x="14125" y="40416"/>
                    <a:pt x="14125" y="31054"/>
                  </a:cubicBezTo>
                  <a:cubicBezTo>
                    <a:pt x="14125" y="21692"/>
                    <a:pt x="21692" y="14125"/>
                    <a:pt x="31054" y="14125"/>
                  </a:cubicBezTo>
                  <a:close/>
                  <a:moveTo>
                    <a:pt x="31054" y="0"/>
                  </a:moveTo>
                  <a:cubicBezTo>
                    <a:pt x="13896" y="0"/>
                    <a:pt x="0" y="13896"/>
                    <a:pt x="0" y="31054"/>
                  </a:cubicBezTo>
                  <a:cubicBezTo>
                    <a:pt x="0" y="48212"/>
                    <a:pt x="13896" y="62108"/>
                    <a:pt x="31054" y="62108"/>
                  </a:cubicBezTo>
                  <a:cubicBezTo>
                    <a:pt x="48212" y="62108"/>
                    <a:pt x="62108" y="48212"/>
                    <a:pt x="62108" y="31054"/>
                  </a:cubicBezTo>
                  <a:cubicBezTo>
                    <a:pt x="62108" y="13896"/>
                    <a:pt x="48212" y="0"/>
                    <a:pt x="31054" y="0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poPeacefull" panose="02000500000000000000" pitchFamily="2" charset="-127"/>
                <a:ea typeface="MapoPeacefull" panose="02000500000000000000" pitchFamily="2" charset="-127"/>
              </a:endParaRPr>
            </a:p>
          </p:txBody>
        </p:sp>
        <p:sp>
          <p:nvSpPr>
            <p:cNvPr id="1310" name="Google Shape;1310;p61"/>
            <p:cNvSpPr/>
            <p:nvPr/>
          </p:nvSpPr>
          <p:spPr>
            <a:xfrm>
              <a:off x="3800200" y="4822825"/>
              <a:ext cx="629600" cy="634500"/>
            </a:xfrm>
            <a:custGeom>
              <a:avLst/>
              <a:gdLst/>
              <a:ahLst/>
              <a:cxnLst/>
              <a:rect l="l" t="t" r="r" b="b"/>
              <a:pathLst>
                <a:path w="25184" h="25380" extrusionOk="0">
                  <a:moveTo>
                    <a:pt x="1" y="1"/>
                  </a:moveTo>
                  <a:lnTo>
                    <a:pt x="1" y="8710"/>
                  </a:lnTo>
                  <a:cubicBezTo>
                    <a:pt x="1" y="17909"/>
                    <a:pt x="7471" y="25379"/>
                    <a:pt x="16669" y="25379"/>
                  </a:cubicBezTo>
                  <a:lnTo>
                    <a:pt x="25183" y="25379"/>
                  </a:lnTo>
                  <a:cubicBezTo>
                    <a:pt x="15984" y="25379"/>
                    <a:pt x="8547" y="17909"/>
                    <a:pt x="8547" y="8710"/>
                  </a:cubicBezTo>
                  <a:lnTo>
                    <a:pt x="8547" y="1469"/>
                  </a:lnTo>
                  <a:cubicBezTo>
                    <a:pt x="5872" y="523"/>
                    <a:pt x="3002" y="1"/>
                    <a:pt x="1" y="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poPeacefull" panose="02000500000000000000" pitchFamily="2" charset="-127"/>
                <a:ea typeface="MapoPeacefull" panose="02000500000000000000" pitchFamily="2" charset="-127"/>
              </a:endParaRPr>
            </a:p>
          </p:txBody>
        </p:sp>
        <p:sp>
          <p:nvSpPr>
            <p:cNvPr id="1311" name="Google Shape;1311;p61"/>
            <p:cNvSpPr/>
            <p:nvPr/>
          </p:nvSpPr>
          <p:spPr>
            <a:xfrm>
              <a:off x="3800200" y="2847700"/>
              <a:ext cx="629600" cy="634475"/>
            </a:xfrm>
            <a:custGeom>
              <a:avLst/>
              <a:gdLst/>
              <a:ahLst/>
              <a:cxnLst/>
              <a:rect l="l" t="t" r="r" b="b"/>
              <a:pathLst>
                <a:path w="25184" h="25379" extrusionOk="0">
                  <a:moveTo>
                    <a:pt x="16669" y="1"/>
                  </a:moveTo>
                  <a:cubicBezTo>
                    <a:pt x="7471" y="1"/>
                    <a:pt x="1" y="7471"/>
                    <a:pt x="1" y="16669"/>
                  </a:cubicBezTo>
                  <a:lnTo>
                    <a:pt x="1" y="25379"/>
                  </a:lnTo>
                  <a:cubicBezTo>
                    <a:pt x="3002" y="25379"/>
                    <a:pt x="5872" y="24857"/>
                    <a:pt x="8547" y="23911"/>
                  </a:cubicBezTo>
                  <a:lnTo>
                    <a:pt x="8547" y="16669"/>
                  </a:lnTo>
                  <a:cubicBezTo>
                    <a:pt x="8547" y="7471"/>
                    <a:pt x="15984" y="1"/>
                    <a:pt x="25183" y="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poPeacefull" panose="02000500000000000000" pitchFamily="2" charset="-127"/>
                <a:ea typeface="MapoPeacefull" panose="02000500000000000000" pitchFamily="2" charset="-127"/>
              </a:endParaRPr>
            </a:p>
          </p:txBody>
        </p:sp>
        <p:sp>
          <p:nvSpPr>
            <p:cNvPr id="1312" name="Google Shape;1312;p61"/>
            <p:cNvSpPr/>
            <p:nvPr/>
          </p:nvSpPr>
          <p:spPr>
            <a:xfrm>
              <a:off x="1190625" y="238125"/>
              <a:ext cx="2609600" cy="2986350"/>
            </a:xfrm>
            <a:custGeom>
              <a:avLst/>
              <a:gdLst/>
              <a:ahLst/>
              <a:cxnLst/>
              <a:rect l="l" t="t" r="r" b="b"/>
              <a:pathLst>
                <a:path w="104384" h="119454" extrusionOk="0">
                  <a:moveTo>
                    <a:pt x="25183" y="0"/>
                  </a:moveTo>
                  <a:lnTo>
                    <a:pt x="16669" y="4175"/>
                  </a:lnTo>
                  <a:cubicBezTo>
                    <a:pt x="7470" y="4175"/>
                    <a:pt x="5252" y="7470"/>
                    <a:pt x="5252" y="16669"/>
                  </a:cubicBezTo>
                  <a:lnTo>
                    <a:pt x="0" y="25378"/>
                  </a:lnTo>
                  <a:lnTo>
                    <a:pt x="0" y="79005"/>
                  </a:lnTo>
                  <a:lnTo>
                    <a:pt x="11841" y="87715"/>
                  </a:lnTo>
                  <a:cubicBezTo>
                    <a:pt x="11841" y="96914"/>
                    <a:pt x="7470" y="100991"/>
                    <a:pt x="16669" y="100991"/>
                  </a:cubicBezTo>
                  <a:lnTo>
                    <a:pt x="25183" y="104384"/>
                  </a:lnTo>
                  <a:lnTo>
                    <a:pt x="51605" y="119454"/>
                  </a:lnTo>
                  <a:lnTo>
                    <a:pt x="78810" y="104384"/>
                  </a:lnTo>
                  <a:cubicBezTo>
                    <a:pt x="89052" y="97729"/>
                    <a:pt x="98479" y="85334"/>
                    <a:pt x="104384" y="79038"/>
                  </a:cubicBezTo>
                  <a:lnTo>
                    <a:pt x="104384" y="25443"/>
                  </a:lnTo>
                  <a:cubicBezTo>
                    <a:pt x="99034" y="18626"/>
                    <a:pt x="84910" y="6230"/>
                    <a:pt x="7900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poPeacefull" panose="02000500000000000000" pitchFamily="2" charset="-127"/>
                <a:ea typeface="MapoPeacefull" panose="02000500000000000000" pitchFamily="2" charset="-127"/>
              </a:endParaRPr>
            </a:p>
          </p:txBody>
        </p:sp>
        <p:sp>
          <p:nvSpPr>
            <p:cNvPr id="1313" name="Google Shape;1313;p61"/>
            <p:cNvSpPr/>
            <p:nvPr/>
          </p:nvSpPr>
          <p:spPr>
            <a:xfrm>
              <a:off x="1190625" y="238125"/>
              <a:ext cx="629575" cy="2609600"/>
            </a:xfrm>
            <a:custGeom>
              <a:avLst/>
              <a:gdLst/>
              <a:ahLst/>
              <a:cxnLst/>
              <a:rect l="l" t="t" r="r" b="b"/>
              <a:pathLst>
                <a:path w="25183" h="104384" extrusionOk="0">
                  <a:moveTo>
                    <a:pt x="25183" y="0"/>
                  </a:moveTo>
                  <a:cubicBezTo>
                    <a:pt x="20897" y="0"/>
                    <a:pt x="16995" y="1621"/>
                    <a:pt x="14048" y="4283"/>
                  </a:cubicBezTo>
                  <a:lnTo>
                    <a:pt x="14048" y="4283"/>
                  </a:lnTo>
                  <a:cubicBezTo>
                    <a:pt x="14851" y="4210"/>
                    <a:pt x="15723" y="4175"/>
                    <a:pt x="16669" y="4175"/>
                  </a:cubicBezTo>
                  <a:lnTo>
                    <a:pt x="25183" y="0"/>
                  </a:lnTo>
                  <a:close/>
                  <a:moveTo>
                    <a:pt x="14048" y="4283"/>
                  </a:moveTo>
                  <a:lnTo>
                    <a:pt x="14048" y="4283"/>
                  </a:lnTo>
                  <a:cubicBezTo>
                    <a:pt x="7037" y="4915"/>
                    <a:pt x="5252" y="8416"/>
                    <a:pt x="5252" y="16669"/>
                  </a:cubicBezTo>
                  <a:lnTo>
                    <a:pt x="0" y="25378"/>
                  </a:lnTo>
                  <a:lnTo>
                    <a:pt x="0" y="79005"/>
                  </a:lnTo>
                  <a:lnTo>
                    <a:pt x="5611" y="87715"/>
                  </a:lnTo>
                  <a:cubicBezTo>
                    <a:pt x="5611" y="95459"/>
                    <a:pt x="6928" y="98209"/>
                    <a:pt x="12834" y="98886"/>
                  </a:cubicBezTo>
                  <a:lnTo>
                    <a:pt x="12834" y="98886"/>
                  </a:lnTo>
                  <a:cubicBezTo>
                    <a:pt x="10168" y="95929"/>
                    <a:pt x="8546" y="92010"/>
                    <a:pt x="8546" y="87715"/>
                  </a:cubicBezTo>
                  <a:lnTo>
                    <a:pt x="8546" y="16669"/>
                  </a:lnTo>
                  <a:cubicBezTo>
                    <a:pt x="8546" y="11755"/>
                    <a:pt x="10669" y="7335"/>
                    <a:pt x="14048" y="4283"/>
                  </a:cubicBezTo>
                  <a:close/>
                  <a:moveTo>
                    <a:pt x="12834" y="98886"/>
                  </a:moveTo>
                  <a:cubicBezTo>
                    <a:pt x="15876" y="102261"/>
                    <a:pt x="20279" y="104384"/>
                    <a:pt x="25183" y="104384"/>
                  </a:cubicBezTo>
                  <a:lnTo>
                    <a:pt x="16669" y="99067"/>
                  </a:lnTo>
                  <a:cubicBezTo>
                    <a:pt x="15214" y="99067"/>
                    <a:pt x="13943" y="99013"/>
                    <a:pt x="12834" y="9888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poPeacefull" panose="02000500000000000000" pitchFamily="2" charset="-127"/>
                <a:ea typeface="MapoPeacefull" panose="02000500000000000000" pitchFamily="2" charset="-127"/>
              </a:endParaRPr>
            </a:p>
          </p:txBody>
        </p:sp>
        <p:sp>
          <p:nvSpPr>
            <p:cNvPr id="1314" name="Google Shape;1314;p61"/>
            <p:cNvSpPr/>
            <p:nvPr/>
          </p:nvSpPr>
          <p:spPr>
            <a:xfrm>
              <a:off x="1190625" y="2213250"/>
              <a:ext cx="634475" cy="712775"/>
            </a:xfrm>
            <a:custGeom>
              <a:avLst/>
              <a:gdLst/>
              <a:ahLst/>
              <a:cxnLst/>
              <a:rect l="l" t="t" r="r" b="b"/>
              <a:pathLst>
                <a:path w="25379" h="28511" extrusionOk="0">
                  <a:moveTo>
                    <a:pt x="0" y="0"/>
                  </a:moveTo>
                  <a:lnTo>
                    <a:pt x="0" y="8710"/>
                  </a:lnTo>
                  <a:cubicBezTo>
                    <a:pt x="0" y="17909"/>
                    <a:pt x="7470" y="25379"/>
                    <a:pt x="16669" y="25379"/>
                  </a:cubicBezTo>
                  <a:lnTo>
                    <a:pt x="21203" y="28510"/>
                  </a:lnTo>
                  <a:lnTo>
                    <a:pt x="25378" y="25379"/>
                  </a:lnTo>
                  <a:cubicBezTo>
                    <a:pt x="25378" y="14353"/>
                    <a:pt x="18365" y="4959"/>
                    <a:pt x="8546" y="1468"/>
                  </a:cubicBezTo>
                  <a:cubicBezTo>
                    <a:pt x="5872" y="522"/>
                    <a:pt x="3001" y="0"/>
                    <a:pt x="0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poPeacefull" panose="02000500000000000000" pitchFamily="2" charset="-127"/>
                <a:ea typeface="MapoPeacefull" panose="02000500000000000000" pitchFamily="2" charset="-127"/>
              </a:endParaRPr>
            </a:p>
          </p:txBody>
        </p:sp>
        <p:sp>
          <p:nvSpPr>
            <p:cNvPr id="1315" name="Google Shape;1315;p61"/>
            <p:cNvSpPr/>
            <p:nvPr/>
          </p:nvSpPr>
          <p:spPr>
            <a:xfrm>
              <a:off x="1190625" y="238125"/>
              <a:ext cx="634475" cy="634475"/>
            </a:xfrm>
            <a:custGeom>
              <a:avLst/>
              <a:gdLst/>
              <a:ahLst/>
              <a:cxnLst/>
              <a:rect l="l" t="t" r="r" b="b"/>
              <a:pathLst>
                <a:path w="25379" h="25379" extrusionOk="0">
                  <a:moveTo>
                    <a:pt x="16669" y="0"/>
                  </a:moveTo>
                  <a:cubicBezTo>
                    <a:pt x="7470" y="0"/>
                    <a:pt x="0" y="7470"/>
                    <a:pt x="0" y="16669"/>
                  </a:cubicBezTo>
                  <a:lnTo>
                    <a:pt x="0" y="25378"/>
                  </a:lnTo>
                  <a:cubicBezTo>
                    <a:pt x="3001" y="25378"/>
                    <a:pt x="5872" y="24856"/>
                    <a:pt x="8546" y="23910"/>
                  </a:cubicBezTo>
                  <a:cubicBezTo>
                    <a:pt x="18365" y="20420"/>
                    <a:pt x="25378" y="11026"/>
                    <a:pt x="25378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poPeacefull" panose="02000500000000000000" pitchFamily="2" charset="-127"/>
                <a:ea typeface="MapoPeacefull" panose="02000500000000000000" pitchFamily="2" charset="-127"/>
              </a:endParaRPr>
            </a:p>
          </p:txBody>
        </p:sp>
        <p:sp>
          <p:nvSpPr>
            <p:cNvPr id="1316" name="Google Shape;1316;p61"/>
            <p:cNvSpPr/>
            <p:nvPr/>
          </p:nvSpPr>
          <p:spPr>
            <a:xfrm>
              <a:off x="3165750" y="238125"/>
              <a:ext cx="634475" cy="634475"/>
            </a:xfrm>
            <a:custGeom>
              <a:avLst/>
              <a:gdLst/>
              <a:ahLst/>
              <a:cxnLst/>
              <a:rect l="l" t="t" r="r" b="b"/>
              <a:pathLst>
                <a:path w="25379" h="25379" extrusionOk="0">
                  <a:moveTo>
                    <a:pt x="0" y="0"/>
                  </a:moveTo>
                  <a:cubicBezTo>
                    <a:pt x="0" y="14027"/>
                    <a:pt x="11352" y="25378"/>
                    <a:pt x="25379" y="25378"/>
                  </a:cubicBezTo>
                  <a:lnTo>
                    <a:pt x="25379" y="16669"/>
                  </a:lnTo>
                  <a:cubicBezTo>
                    <a:pt x="25379" y="7470"/>
                    <a:pt x="17909" y="0"/>
                    <a:pt x="8710" y="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poPeacefull" panose="02000500000000000000" pitchFamily="2" charset="-127"/>
                <a:ea typeface="MapoPeacefull" panose="02000500000000000000" pitchFamily="2" charset="-127"/>
              </a:endParaRPr>
            </a:p>
          </p:txBody>
        </p:sp>
        <p:sp>
          <p:nvSpPr>
            <p:cNvPr id="1317" name="Google Shape;1317;p61"/>
            <p:cNvSpPr/>
            <p:nvPr/>
          </p:nvSpPr>
          <p:spPr>
            <a:xfrm>
              <a:off x="3165750" y="2213250"/>
              <a:ext cx="634475" cy="634475"/>
            </a:xfrm>
            <a:custGeom>
              <a:avLst/>
              <a:gdLst/>
              <a:ahLst/>
              <a:cxnLst/>
              <a:rect l="l" t="t" r="r" b="b"/>
              <a:pathLst>
                <a:path w="25379" h="25379" extrusionOk="0">
                  <a:moveTo>
                    <a:pt x="25379" y="0"/>
                  </a:moveTo>
                  <a:cubicBezTo>
                    <a:pt x="11352" y="0"/>
                    <a:pt x="0" y="11352"/>
                    <a:pt x="0" y="25379"/>
                  </a:cubicBezTo>
                  <a:lnTo>
                    <a:pt x="8710" y="25379"/>
                  </a:lnTo>
                  <a:cubicBezTo>
                    <a:pt x="17909" y="25379"/>
                    <a:pt x="25379" y="17909"/>
                    <a:pt x="25379" y="8710"/>
                  </a:cubicBezTo>
                  <a:lnTo>
                    <a:pt x="25379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poPeacefull" panose="02000500000000000000" pitchFamily="2" charset="-127"/>
                <a:ea typeface="MapoPeacefull" panose="02000500000000000000" pitchFamily="2" charset="-127"/>
              </a:endParaRPr>
            </a:p>
          </p:txBody>
        </p:sp>
        <p:sp>
          <p:nvSpPr>
            <p:cNvPr id="1318" name="Google Shape;1318;p61"/>
            <p:cNvSpPr/>
            <p:nvPr/>
          </p:nvSpPr>
          <p:spPr>
            <a:xfrm>
              <a:off x="1719050" y="766550"/>
              <a:ext cx="1552725" cy="1552725"/>
            </a:xfrm>
            <a:custGeom>
              <a:avLst/>
              <a:gdLst/>
              <a:ahLst/>
              <a:cxnLst/>
              <a:rect l="l" t="t" r="r" b="b"/>
              <a:pathLst>
                <a:path w="62109" h="62109" extrusionOk="0">
                  <a:moveTo>
                    <a:pt x="31055" y="14125"/>
                  </a:moveTo>
                  <a:cubicBezTo>
                    <a:pt x="40417" y="14125"/>
                    <a:pt x="47984" y="21693"/>
                    <a:pt x="47984" y="31055"/>
                  </a:cubicBezTo>
                  <a:cubicBezTo>
                    <a:pt x="47984" y="40417"/>
                    <a:pt x="40417" y="47984"/>
                    <a:pt x="31055" y="47984"/>
                  </a:cubicBezTo>
                  <a:cubicBezTo>
                    <a:pt x="21693" y="47984"/>
                    <a:pt x="14125" y="40417"/>
                    <a:pt x="14125" y="31055"/>
                  </a:cubicBezTo>
                  <a:cubicBezTo>
                    <a:pt x="14125" y="21693"/>
                    <a:pt x="21693" y="14125"/>
                    <a:pt x="31055" y="14125"/>
                  </a:cubicBezTo>
                  <a:close/>
                  <a:moveTo>
                    <a:pt x="31055" y="1"/>
                  </a:moveTo>
                  <a:cubicBezTo>
                    <a:pt x="13897" y="1"/>
                    <a:pt x="1" y="13897"/>
                    <a:pt x="1" y="31055"/>
                  </a:cubicBezTo>
                  <a:cubicBezTo>
                    <a:pt x="1" y="48213"/>
                    <a:pt x="13897" y="62109"/>
                    <a:pt x="31055" y="62109"/>
                  </a:cubicBezTo>
                  <a:cubicBezTo>
                    <a:pt x="48213" y="62109"/>
                    <a:pt x="62109" y="48213"/>
                    <a:pt x="62109" y="31055"/>
                  </a:cubicBezTo>
                  <a:cubicBezTo>
                    <a:pt x="62109" y="13897"/>
                    <a:pt x="48213" y="1"/>
                    <a:pt x="31055" y="1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poPeacefull" panose="02000500000000000000" pitchFamily="2" charset="-127"/>
                <a:ea typeface="MapoPeacefull" panose="02000500000000000000" pitchFamily="2" charset="-127"/>
              </a:endParaRPr>
            </a:p>
          </p:txBody>
        </p:sp>
        <p:sp>
          <p:nvSpPr>
            <p:cNvPr id="1319" name="Google Shape;1319;p61"/>
            <p:cNvSpPr/>
            <p:nvPr/>
          </p:nvSpPr>
          <p:spPr>
            <a:xfrm>
              <a:off x="1190625" y="2213250"/>
              <a:ext cx="629575" cy="634475"/>
            </a:xfrm>
            <a:custGeom>
              <a:avLst/>
              <a:gdLst/>
              <a:ahLst/>
              <a:cxnLst/>
              <a:rect l="l" t="t" r="r" b="b"/>
              <a:pathLst>
                <a:path w="25183" h="25379" extrusionOk="0">
                  <a:moveTo>
                    <a:pt x="0" y="0"/>
                  </a:moveTo>
                  <a:lnTo>
                    <a:pt x="0" y="8710"/>
                  </a:lnTo>
                  <a:cubicBezTo>
                    <a:pt x="0" y="17909"/>
                    <a:pt x="7470" y="25379"/>
                    <a:pt x="16669" y="25379"/>
                  </a:cubicBezTo>
                  <a:lnTo>
                    <a:pt x="25183" y="25379"/>
                  </a:lnTo>
                  <a:cubicBezTo>
                    <a:pt x="15984" y="25379"/>
                    <a:pt x="8546" y="17909"/>
                    <a:pt x="8546" y="8710"/>
                  </a:cubicBezTo>
                  <a:lnTo>
                    <a:pt x="8546" y="1468"/>
                  </a:lnTo>
                  <a:cubicBezTo>
                    <a:pt x="5872" y="522"/>
                    <a:pt x="3001" y="0"/>
                    <a:pt x="0" y="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poPeacefull" panose="02000500000000000000" pitchFamily="2" charset="-127"/>
                <a:ea typeface="MapoPeacefull" panose="02000500000000000000" pitchFamily="2" charset="-127"/>
              </a:endParaRPr>
            </a:p>
          </p:txBody>
        </p:sp>
        <p:sp>
          <p:nvSpPr>
            <p:cNvPr id="1320" name="Google Shape;1320;p61"/>
            <p:cNvSpPr/>
            <p:nvPr/>
          </p:nvSpPr>
          <p:spPr>
            <a:xfrm>
              <a:off x="1190625" y="238125"/>
              <a:ext cx="629575" cy="634475"/>
            </a:xfrm>
            <a:custGeom>
              <a:avLst/>
              <a:gdLst/>
              <a:ahLst/>
              <a:cxnLst/>
              <a:rect l="l" t="t" r="r" b="b"/>
              <a:pathLst>
                <a:path w="25183" h="25379" extrusionOk="0">
                  <a:moveTo>
                    <a:pt x="16669" y="0"/>
                  </a:moveTo>
                  <a:cubicBezTo>
                    <a:pt x="7470" y="0"/>
                    <a:pt x="0" y="7470"/>
                    <a:pt x="0" y="16669"/>
                  </a:cubicBezTo>
                  <a:lnTo>
                    <a:pt x="0" y="25378"/>
                  </a:lnTo>
                  <a:cubicBezTo>
                    <a:pt x="3001" y="25378"/>
                    <a:pt x="5872" y="24856"/>
                    <a:pt x="8546" y="23910"/>
                  </a:cubicBezTo>
                  <a:lnTo>
                    <a:pt x="8546" y="16669"/>
                  </a:lnTo>
                  <a:cubicBezTo>
                    <a:pt x="8546" y="7470"/>
                    <a:pt x="15984" y="0"/>
                    <a:pt x="25183" y="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poPeacefull" panose="02000500000000000000" pitchFamily="2" charset="-127"/>
                <a:ea typeface="MapoPeacefull" panose="02000500000000000000" pitchFamily="2" charset="-127"/>
              </a:endParaRPr>
            </a:p>
          </p:txBody>
        </p:sp>
        <p:sp>
          <p:nvSpPr>
            <p:cNvPr id="1321" name="Google Shape;1321;p61"/>
            <p:cNvSpPr/>
            <p:nvPr/>
          </p:nvSpPr>
          <p:spPr>
            <a:xfrm>
              <a:off x="4075025" y="528425"/>
              <a:ext cx="1147425" cy="1116450"/>
            </a:xfrm>
            <a:custGeom>
              <a:avLst/>
              <a:gdLst/>
              <a:ahLst/>
              <a:cxnLst/>
              <a:rect l="l" t="t" r="r" b="b"/>
              <a:pathLst>
                <a:path w="45897" h="44658" extrusionOk="0">
                  <a:moveTo>
                    <a:pt x="38932" y="1"/>
                  </a:moveTo>
                  <a:cubicBezTo>
                    <a:pt x="37309" y="1"/>
                    <a:pt x="35687" y="620"/>
                    <a:pt x="34447" y="1860"/>
                  </a:cubicBezTo>
                  <a:lnTo>
                    <a:pt x="2480" y="33827"/>
                  </a:lnTo>
                  <a:cubicBezTo>
                    <a:pt x="0" y="36307"/>
                    <a:pt x="0" y="40319"/>
                    <a:pt x="2480" y="42798"/>
                  </a:cubicBezTo>
                  <a:cubicBezTo>
                    <a:pt x="3719" y="44037"/>
                    <a:pt x="5342" y="44657"/>
                    <a:pt x="6965" y="44657"/>
                  </a:cubicBezTo>
                  <a:cubicBezTo>
                    <a:pt x="8588" y="44657"/>
                    <a:pt x="10210" y="44037"/>
                    <a:pt x="11450" y="42798"/>
                  </a:cubicBezTo>
                  <a:lnTo>
                    <a:pt x="43418" y="10830"/>
                  </a:lnTo>
                  <a:cubicBezTo>
                    <a:pt x="45897" y="8351"/>
                    <a:pt x="45897" y="4339"/>
                    <a:pt x="43418" y="1860"/>
                  </a:cubicBezTo>
                  <a:cubicBezTo>
                    <a:pt x="42178" y="620"/>
                    <a:pt x="40555" y="1"/>
                    <a:pt x="38932" y="1"/>
                  </a:cubicBezTo>
                  <a:close/>
                </a:path>
              </a:pathLst>
            </a:custGeom>
            <a:solidFill>
              <a:srgbClr val="B9C1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poPeacefull" panose="02000500000000000000" pitchFamily="2" charset="-127"/>
                <a:ea typeface="MapoPeacefull" panose="02000500000000000000" pitchFamily="2" charset="-127"/>
              </a:endParaRPr>
            </a:p>
          </p:txBody>
        </p:sp>
        <p:sp>
          <p:nvSpPr>
            <p:cNvPr id="1322" name="Google Shape;1322;p61"/>
            <p:cNvSpPr/>
            <p:nvPr/>
          </p:nvSpPr>
          <p:spPr>
            <a:xfrm>
              <a:off x="4987575" y="1440975"/>
              <a:ext cx="1147425" cy="1116425"/>
            </a:xfrm>
            <a:custGeom>
              <a:avLst/>
              <a:gdLst/>
              <a:ahLst/>
              <a:cxnLst/>
              <a:rect l="l" t="t" r="r" b="b"/>
              <a:pathLst>
                <a:path w="45897" h="44657" extrusionOk="0">
                  <a:moveTo>
                    <a:pt x="38932" y="0"/>
                  </a:moveTo>
                  <a:cubicBezTo>
                    <a:pt x="37309" y="0"/>
                    <a:pt x="35686" y="620"/>
                    <a:pt x="34447" y="1860"/>
                  </a:cubicBezTo>
                  <a:lnTo>
                    <a:pt x="2479" y="33827"/>
                  </a:lnTo>
                  <a:cubicBezTo>
                    <a:pt x="0" y="36306"/>
                    <a:pt x="0" y="40318"/>
                    <a:pt x="2479" y="42798"/>
                  </a:cubicBezTo>
                  <a:cubicBezTo>
                    <a:pt x="3719" y="44037"/>
                    <a:pt x="5342" y="44657"/>
                    <a:pt x="6964" y="44657"/>
                  </a:cubicBezTo>
                  <a:cubicBezTo>
                    <a:pt x="8587" y="44657"/>
                    <a:pt x="10210" y="44037"/>
                    <a:pt x="11450" y="42798"/>
                  </a:cubicBezTo>
                  <a:lnTo>
                    <a:pt x="43417" y="10830"/>
                  </a:lnTo>
                  <a:cubicBezTo>
                    <a:pt x="45896" y="8351"/>
                    <a:pt x="45896" y="4339"/>
                    <a:pt x="43417" y="1860"/>
                  </a:cubicBezTo>
                  <a:cubicBezTo>
                    <a:pt x="42178" y="620"/>
                    <a:pt x="40555" y="0"/>
                    <a:pt x="38932" y="0"/>
                  </a:cubicBezTo>
                  <a:close/>
                </a:path>
              </a:pathLst>
            </a:custGeom>
            <a:solidFill>
              <a:srgbClr val="B9C1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poPeacefull" panose="02000500000000000000" pitchFamily="2" charset="-127"/>
                <a:ea typeface="MapoPeacefull" panose="02000500000000000000" pitchFamily="2" charset="-127"/>
              </a:endParaRPr>
            </a:p>
          </p:txBody>
        </p:sp>
        <p:sp>
          <p:nvSpPr>
            <p:cNvPr id="1323" name="Google Shape;1323;p61"/>
            <p:cNvSpPr/>
            <p:nvPr/>
          </p:nvSpPr>
          <p:spPr>
            <a:xfrm>
              <a:off x="4340875" y="794275"/>
              <a:ext cx="1528275" cy="1497275"/>
            </a:xfrm>
            <a:custGeom>
              <a:avLst/>
              <a:gdLst/>
              <a:ahLst/>
              <a:cxnLst/>
              <a:rect l="l" t="t" r="r" b="b"/>
              <a:pathLst>
                <a:path w="61131" h="59891" extrusionOk="0">
                  <a:moveTo>
                    <a:pt x="54166" y="1"/>
                  </a:moveTo>
                  <a:cubicBezTo>
                    <a:pt x="52543" y="1"/>
                    <a:pt x="50920" y="621"/>
                    <a:pt x="49681" y="1860"/>
                  </a:cubicBezTo>
                  <a:lnTo>
                    <a:pt x="2480" y="49061"/>
                  </a:lnTo>
                  <a:cubicBezTo>
                    <a:pt x="1" y="51540"/>
                    <a:pt x="1" y="55552"/>
                    <a:pt x="2480" y="58031"/>
                  </a:cubicBezTo>
                  <a:cubicBezTo>
                    <a:pt x="3719" y="59271"/>
                    <a:pt x="5350" y="59891"/>
                    <a:pt x="6977" y="59891"/>
                  </a:cubicBezTo>
                  <a:cubicBezTo>
                    <a:pt x="8604" y="59891"/>
                    <a:pt x="10227" y="59271"/>
                    <a:pt x="11450" y="58031"/>
                  </a:cubicBezTo>
                  <a:lnTo>
                    <a:pt x="58651" y="10831"/>
                  </a:lnTo>
                  <a:cubicBezTo>
                    <a:pt x="61130" y="8351"/>
                    <a:pt x="61130" y="4339"/>
                    <a:pt x="58651" y="1860"/>
                  </a:cubicBezTo>
                  <a:cubicBezTo>
                    <a:pt x="57411" y="621"/>
                    <a:pt x="55789" y="1"/>
                    <a:pt x="54166" y="1"/>
                  </a:cubicBezTo>
                  <a:close/>
                </a:path>
              </a:pathLst>
            </a:custGeom>
            <a:solidFill>
              <a:srgbClr val="B9C1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poPeacefull" panose="02000500000000000000" pitchFamily="2" charset="-127"/>
                <a:ea typeface="MapoPeacefull" panose="02000500000000000000" pitchFamily="2" charset="-127"/>
              </a:endParaRPr>
            </a:p>
          </p:txBody>
        </p:sp>
        <p:sp>
          <p:nvSpPr>
            <p:cNvPr id="1324" name="Google Shape;1324;p61"/>
            <p:cNvSpPr/>
            <p:nvPr/>
          </p:nvSpPr>
          <p:spPr>
            <a:xfrm>
              <a:off x="1190625" y="2847700"/>
              <a:ext cx="2609600" cy="2609625"/>
            </a:xfrm>
            <a:custGeom>
              <a:avLst/>
              <a:gdLst/>
              <a:ahLst/>
              <a:cxnLst/>
              <a:rect l="l" t="t" r="r" b="b"/>
              <a:pathLst>
                <a:path w="104384" h="104385" extrusionOk="0">
                  <a:moveTo>
                    <a:pt x="25183" y="1"/>
                  </a:moveTo>
                  <a:lnTo>
                    <a:pt x="16669" y="4176"/>
                  </a:lnTo>
                  <a:cubicBezTo>
                    <a:pt x="7470" y="4176"/>
                    <a:pt x="5252" y="7471"/>
                    <a:pt x="5252" y="16669"/>
                  </a:cubicBezTo>
                  <a:lnTo>
                    <a:pt x="0" y="25379"/>
                  </a:lnTo>
                  <a:lnTo>
                    <a:pt x="0" y="79006"/>
                  </a:lnTo>
                  <a:lnTo>
                    <a:pt x="11841" y="87715"/>
                  </a:lnTo>
                  <a:cubicBezTo>
                    <a:pt x="11841" y="96914"/>
                    <a:pt x="7470" y="100992"/>
                    <a:pt x="16669" y="100992"/>
                  </a:cubicBezTo>
                  <a:lnTo>
                    <a:pt x="25183" y="104384"/>
                  </a:lnTo>
                  <a:lnTo>
                    <a:pt x="78907" y="104384"/>
                  </a:lnTo>
                  <a:cubicBezTo>
                    <a:pt x="88106" y="104384"/>
                    <a:pt x="100437" y="87324"/>
                    <a:pt x="104384" y="79038"/>
                  </a:cubicBezTo>
                  <a:lnTo>
                    <a:pt x="104384" y="25346"/>
                  </a:lnTo>
                  <a:cubicBezTo>
                    <a:pt x="98740" y="19409"/>
                    <a:pt x="83800" y="4894"/>
                    <a:pt x="786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poPeacefull" panose="02000500000000000000" pitchFamily="2" charset="-127"/>
                <a:ea typeface="MapoPeacefull" panose="02000500000000000000" pitchFamily="2" charset="-127"/>
              </a:endParaRPr>
            </a:p>
          </p:txBody>
        </p:sp>
        <p:sp>
          <p:nvSpPr>
            <p:cNvPr id="1325" name="Google Shape;1325;p61"/>
            <p:cNvSpPr/>
            <p:nvPr/>
          </p:nvSpPr>
          <p:spPr>
            <a:xfrm>
              <a:off x="1190625" y="2847700"/>
              <a:ext cx="629575" cy="2609625"/>
            </a:xfrm>
            <a:custGeom>
              <a:avLst/>
              <a:gdLst/>
              <a:ahLst/>
              <a:cxnLst/>
              <a:rect l="l" t="t" r="r" b="b"/>
              <a:pathLst>
                <a:path w="25183" h="104385" extrusionOk="0">
                  <a:moveTo>
                    <a:pt x="25183" y="1"/>
                  </a:moveTo>
                  <a:cubicBezTo>
                    <a:pt x="20897" y="1"/>
                    <a:pt x="16995" y="1622"/>
                    <a:pt x="14048" y="4283"/>
                  </a:cubicBezTo>
                  <a:lnTo>
                    <a:pt x="14048" y="4283"/>
                  </a:lnTo>
                  <a:cubicBezTo>
                    <a:pt x="14851" y="4211"/>
                    <a:pt x="15723" y="4176"/>
                    <a:pt x="16669" y="4176"/>
                  </a:cubicBezTo>
                  <a:lnTo>
                    <a:pt x="25183" y="1"/>
                  </a:lnTo>
                  <a:close/>
                  <a:moveTo>
                    <a:pt x="14048" y="4283"/>
                  </a:moveTo>
                  <a:cubicBezTo>
                    <a:pt x="7037" y="4916"/>
                    <a:pt x="5252" y="8416"/>
                    <a:pt x="5252" y="16669"/>
                  </a:cubicBezTo>
                  <a:lnTo>
                    <a:pt x="0" y="25379"/>
                  </a:lnTo>
                  <a:lnTo>
                    <a:pt x="0" y="79006"/>
                  </a:lnTo>
                  <a:lnTo>
                    <a:pt x="5611" y="87715"/>
                  </a:lnTo>
                  <a:cubicBezTo>
                    <a:pt x="5611" y="95459"/>
                    <a:pt x="6928" y="98210"/>
                    <a:pt x="12834" y="98886"/>
                  </a:cubicBezTo>
                  <a:lnTo>
                    <a:pt x="12834" y="98886"/>
                  </a:lnTo>
                  <a:cubicBezTo>
                    <a:pt x="10168" y="95929"/>
                    <a:pt x="8546" y="92011"/>
                    <a:pt x="8546" y="87715"/>
                  </a:cubicBezTo>
                  <a:lnTo>
                    <a:pt x="8546" y="16669"/>
                  </a:lnTo>
                  <a:cubicBezTo>
                    <a:pt x="8546" y="11756"/>
                    <a:pt x="10669" y="7335"/>
                    <a:pt x="14048" y="4283"/>
                  </a:cubicBezTo>
                  <a:close/>
                  <a:moveTo>
                    <a:pt x="12834" y="98886"/>
                  </a:moveTo>
                  <a:cubicBezTo>
                    <a:pt x="15876" y="102262"/>
                    <a:pt x="20279" y="104384"/>
                    <a:pt x="25183" y="104384"/>
                  </a:cubicBezTo>
                  <a:lnTo>
                    <a:pt x="16669" y="99067"/>
                  </a:lnTo>
                  <a:cubicBezTo>
                    <a:pt x="15214" y="99067"/>
                    <a:pt x="13943" y="99013"/>
                    <a:pt x="12834" y="9888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poPeacefull" panose="02000500000000000000" pitchFamily="2" charset="-127"/>
                <a:ea typeface="MapoPeacefull" panose="02000500000000000000" pitchFamily="2" charset="-127"/>
              </a:endParaRPr>
            </a:p>
          </p:txBody>
        </p:sp>
        <p:sp>
          <p:nvSpPr>
            <p:cNvPr id="1326" name="Google Shape;1326;p61"/>
            <p:cNvSpPr/>
            <p:nvPr/>
          </p:nvSpPr>
          <p:spPr>
            <a:xfrm>
              <a:off x="1190625" y="4822825"/>
              <a:ext cx="634475" cy="634500"/>
            </a:xfrm>
            <a:custGeom>
              <a:avLst/>
              <a:gdLst/>
              <a:ahLst/>
              <a:cxnLst/>
              <a:rect l="l" t="t" r="r" b="b"/>
              <a:pathLst>
                <a:path w="25379" h="25380" extrusionOk="0">
                  <a:moveTo>
                    <a:pt x="0" y="1"/>
                  </a:moveTo>
                  <a:lnTo>
                    <a:pt x="0" y="8710"/>
                  </a:lnTo>
                  <a:cubicBezTo>
                    <a:pt x="0" y="17909"/>
                    <a:pt x="7470" y="25379"/>
                    <a:pt x="16669" y="25379"/>
                  </a:cubicBezTo>
                  <a:lnTo>
                    <a:pt x="25378" y="25379"/>
                  </a:lnTo>
                  <a:cubicBezTo>
                    <a:pt x="25378" y="14354"/>
                    <a:pt x="18365" y="4959"/>
                    <a:pt x="8546" y="1469"/>
                  </a:cubicBezTo>
                  <a:cubicBezTo>
                    <a:pt x="5872" y="523"/>
                    <a:pt x="3001" y="1"/>
                    <a:pt x="0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poPeacefull" panose="02000500000000000000" pitchFamily="2" charset="-127"/>
                <a:ea typeface="MapoPeacefull" panose="02000500000000000000" pitchFamily="2" charset="-127"/>
              </a:endParaRPr>
            </a:p>
          </p:txBody>
        </p:sp>
        <p:sp>
          <p:nvSpPr>
            <p:cNvPr id="1327" name="Google Shape;1327;p61"/>
            <p:cNvSpPr/>
            <p:nvPr/>
          </p:nvSpPr>
          <p:spPr>
            <a:xfrm>
              <a:off x="1190625" y="2847700"/>
              <a:ext cx="634475" cy="634475"/>
            </a:xfrm>
            <a:custGeom>
              <a:avLst/>
              <a:gdLst/>
              <a:ahLst/>
              <a:cxnLst/>
              <a:rect l="l" t="t" r="r" b="b"/>
              <a:pathLst>
                <a:path w="25379" h="25379" extrusionOk="0">
                  <a:moveTo>
                    <a:pt x="16669" y="1"/>
                  </a:moveTo>
                  <a:cubicBezTo>
                    <a:pt x="7470" y="1"/>
                    <a:pt x="0" y="7471"/>
                    <a:pt x="0" y="16669"/>
                  </a:cubicBezTo>
                  <a:lnTo>
                    <a:pt x="0" y="25379"/>
                  </a:lnTo>
                  <a:cubicBezTo>
                    <a:pt x="3001" y="25379"/>
                    <a:pt x="5872" y="24857"/>
                    <a:pt x="8546" y="23911"/>
                  </a:cubicBezTo>
                  <a:cubicBezTo>
                    <a:pt x="18365" y="20421"/>
                    <a:pt x="25378" y="11026"/>
                    <a:pt x="25378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poPeacefull" panose="02000500000000000000" pitchFamily="2" charset="-127"/>
                <a:ea typeface="MapoPeacefull" panose="02000500000000000000" pitchFamily="2" charset="-127"/>
              </a:endParaRPr>
            </a:p>
          </p:txBody>
        </p:sp>
        <p:sp>
          <p:nvSpPr>
            <p:cNvPr id="1328" name="Google Shape;1328;p61"/>
            <p:cNvSpPr/>
            <p:nvPr/>
          </p:nvSpPr>
          <p:spPr>
            <a:xfrm>
              <a:off x="3165750" y="2743325"/>
              <a:ext cx="634475" cy="738850"/>
            </a:xfrm>
            <a:custGeom>
              <a:avLst/>
              <a:gdLst/>
              <a:ahLst/>
              <a:cxnLst/>
              <a:rect l="l" t="t" r="r" b="b"/>
              <a:pathLst>
                <a:path w="25379" h="29554" extrusionOk="0">
                  <a:moveTo>
                    <a:pt x="4828" y="0"/>
                  </a:moveTo>
                  <a:lnTo>
                    <a:pt x="0" y="4176"/>
                  </a:lnTo>
                  <a:cubicBezTo>
                    <a:pt x="0" y="18202"/>
                    <a:pt x="11352" y="29554"/>
                    <a:pt x="25379" y="29554"/>
                  </a:cubicBezTo>
                  <a:lnTo>
                    <a:pt x="25379" y="20844"/>
                  </a:lnTo>
                  <a:cubicBezTo>
                    <a:pt x="25379" y="11646"/>
                    <a:pt x="17909" y="4176"/>
                    <a:pt x="8710" y="4176"/>
                  </a:cubicBezTo>
                  <a:lnTo>
                    <a:pt x="4828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poPeacefull" panose="02000500000000000000" pitchFamily="2" charset="-127"/>
                <a:ea typeface="MapoPeacefull" panose="02000500000000000000" pitchFamily="2" charset="-127"/>
              </a:endParaRPr>
            </a:p>
          </p:txBody>
        </p:sp>
        <p:sp>
          <p:nvSpPr>
            <p:cNvPr id="1329" name="Google Shape;1329;p61"/>
            <p:cNvSpPr/>
            <p:nvPr/>
          </p:nvSpPr>
          <p:spPr>
            <a:xfrm>
              <a:off x="3165750" y="4822825"/>
              <a:ext cx="634475" cy="634500"/>
            </a:xfrm>
            <a:custGeom>
              <a:avLst/>
              <a:gdLst/>
              <a:ahLst/>
              <a:cxnLst/>
              <a:rect l="l" t="t" r="r" b="b"/>
              <a:pathLst>
                <a:path w="25379" h="25380" extrusionOk="0">
                  <a:moveTo>
                    <a:pt x="25379" y="1"/>
                  </a:moveTo>
                  <a:cubicBezTo>
                    <a:pt x="11352" y="1"/>
                    <a:pt x="0" y="11353"/>
                    <a:pt x="0" y="25379"/>
                  </a:cubicBezTo>
                  <a:lnTo>
                    <a:pt x="8710" y="25379"/>
                  </a:lnTo>
                  <a:cubicBezTo>
                    <a:pt x="17909" y="25379"/>
                    <a:pt x="25379" y="17909"/>
                    <a:pt x="25379" y="8710"/>
                  </a:cubicBezTo>
                  <a:lnTo>
                    <a:pt x="25379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poPeacefull" panose="02000500000000000000" pitchFamily="2" charset="-127"/>
                <a:ea typeface="MapoPeacefull" panose="02000500000000000000" pitchFamily="2" charset="-127"/>
              </a:endParaRPr>
            </a:p>
          </p:txBody>
        </p:sp>
        <p:sp>
          <p:nvSpPr>
            <p:cNvPr id="1330" name="Google Shape;1330;p61"/>
            <p:cNvSpPr/>
            <p:nvPr/>
          </p:nvSpPr>
          <p:spPr>
            <a:xfrm>
              <a:off x="1719050" y="3376150"/>
              <a:ext cx="1552725" cy="1552725"/>
            </a:xfrm>
            <a:custGeom>
              <a:avLst/>
              <a:gdLst/>
              <a:ahLst/>
              <a:cxnLst/>
              <a:rect l="l" t="t" r="r" b="b"/>
              <a:pathLst>
                <a:path w="62109" h="62109" extrusionOk="0">
                  <a:moveTo>
                    <a:pt x="31055" y="14125"/>
                  </a:moveTo>
                  <a:cubicBezTo>
                    <a:pt x="40417" y="14125"/>
                    <a:pt x="47984" y="21692"/>
                    <a:pt x="47984" y="31054"/>
                  </a:cubicBezTo>
                  <a:cubicBezTo>
                    <a:pt x="47984" y="40416"/>
                    <a:pt x="40417" y="47984"/>
                    <a:pt x="31055" y="47984"/>
                  </a:cubicBezTo>
                  <a:cubicBezTo>
                    <a:pt x="21726" y="47984"/>
                    <a:pt x="14125" y="40416"/>
                    <a:pt x="14125" y="31054"/>
                  </a:cubicBezTo>
                  <a:cubicBezTo>
                    <a:pt x="14125" y="21692"/>
                    <a:pt x="21726" y="14125"/>
                    <a:pt x="31055" y="14125"/>
                  </a:cubicBezTo>
                  <a:close/>
                  <a:moveTo>
                    <a:pt x="31055" y="0"/>
                  </a:moveTo>
                  <a:cubicBezTo>
                    <a:pt x="13897" y="0"/>
                    <a:pt x="1" y="13896"/>
                    <a:pt x="1" y="31054"/>
                  </a:cubicBezTo>
                  <a:cubicBezTo>
                    <a:pt x="1" y="48212"/>
                    <a:pt x="13897" y="62108"/>
                    <a:pt x="31055" y="62108"/>
                  </a:cubicBezTo>
                  <a:cubicBezTo>
                    <a:pt x="48213" y="62108"/>
                    <a:pt x="62109" y="48212"/>
                    <a:pt x="62109" y="31054"/>
                  </a:cubicBezTo>
                  <a:cubicBezTo>
                    <a:pt x="62109" y="13896"/>
                    <a:pt x="48213" y="0"/>
                    <a:pt x="31055" y="0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poPeacefull" panose="02000500000000000000" pitchFamily="2" charset="-127"/>
                <a:ea typeface="MapoPeacefull" panose="02000500000000000000" pitchFamily="2" charset="-127"/>
              </a:endParaRPr>
            </a:p>
          </p:txBody>
        </p:sp>
        <p:sp>
          <p:nvSpPr>
            <p:cNvPr id="1331" name="Google Shape;1331;p61"/>
            <p:cNvSpPr/>
            <p:nvPr/>
          </p:nvSpPr>
          <p:spPr>
            <a:xfrm>
              <a:off x="1190625" y="4822825"/>
              <a:ext cx="629575" cy="634500"/>
            </a:xfrm>
            <a:custGeom>
              <a:avLst/>
              <a:gdLst/>
              <a:ahLst/>
              <a:cxnLst/>
              <a:rect l="l" t="t" r="r" b="b"/>
              <a:pathLst>
                <a:path w="25183" h="25380" extrusionOk="0">
                  <a:moveTo>
                    <a:pt x="0" y="1"/>
                  </a:moveTo>
                  <a:lnTo>
                    <a:pt x="0" y="8710"/>
                  </a:lnTo>
                  <a:cubicBezTo>
                    <a:pt x="0" y="17909"/>
                    <a:pt x="7470" y="25379"/>
                    <a:pt x="16669" y="25379"/>
                  </a:cubicBezTo>
                  <a:lnTo>
                    <a:pt x="25183" y="25379"/>
                  </a:lnTo>
                  <a:cubicBezTo>
                    <a:pt x="15984" y="25379"/>
                    <a:pt x="8546" y="17909"/>
                    <a:pt x="8546" y="8710"/>
                  </a:cubicBezTo>
                  <a:lnTo>
                    <a:pt x="8546" y="1469"/>
                  </a:lnTo>
                  <a:cubicBezTo>
                    <a:pt x="5872" y="523"/>
                    <a:pt x="3001" y="1"/>
                    <a:pt x="0" y="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poPeacefull" panose="02000500000000000000" pitchFamily="2" charset="-127"/>
                <a:ea typeface="MapoPeacefull" panose="02000500000000000000" pitchFamily="2" charset="-127"/>
              </a:endParaRPr>
            </a:p>
          </p:txBody>
        </p:sp>
        <p:sp>
          <p:nvSpPr>
            <p:cNvPr id="1332" name="Google Shape;1332;p61"/>
            <p:cNvSpPr/>
            <p:nvPr/>
          </p:nvSpPr>
          <p:spPr>
            <a:xfrm>
              <a:off x="1190625" y="2847700"/>
              <a:ext cx="629575" cy="634475"/>
            </a:xfrm>
            <a:custGeom>
              <a:avLst/>
              <a:gdLst/>
              <a:ahLst/>
              <a:cxnLst/>
              <a:rect l="l" t="t" r="r" b="b"/>
              <a:pathLst>
                <a:path w="25183" h="25379" extrusionOk="0">
                  <a:moveTo>
                    <a:pt x="16669" y="1"/>
                  </a:moveTo>
                  <a:cubicBezTo>
                    <a:pt x="7470" y="1"/>
                    <a:pt x="0" y="7471"/>
                    <a:pt x="0" y="16669"/>
                  </a:cubicBezTo>
                  <a:lnTo>
                    <a:pt x="0" y="25379"/>
                  </a:lnTo>
                  <a:cubicBezTo>
                    <a:pt x="3001" y="25379"/>
                    <a:pt x="5872" y="24857"/>
                    <a:pt x="8546" y="23911"/>
                  </a:cubicBezTo>
                  <a:lnTo>
                    <a:pt x="8546" y="16669"/>
                  </a:lnTo>
                  <a:cubicBezTo>
                    <a:pt x="8546" y="7471"/>
                    <a:pt x="15984" y="1"/>
                    <a:pt x="25183" y="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poPeacefull" panose="02000500000000000000" pitchFamily="2" charset="-127"/>
                <a:ea typeface="MapoPeacefull" panose="02000500000000000000" pitchFamily="2" charset="-127"/>
              </a:endParaRPr>
            </a:p>
          </p:txBody>
        </p:sp>
      </p:grpSp>
      <p:grpSp>
        <p:nvGrpSpPr>
          <p:cNvPr id="1333" name="Google Shape;1333;p61"/>
          <p:cNvGrpSpPr/>
          <p:nvPr/>
        </p:nvGrpSpPr>
        <p:grpSpPr>
          <a:xfrm>
            <a:off x="6673141" y="2491100"/>
            <a:ext cx="466123" cy="466090"/>
            <a:chOff x="1225675" y="237950"/>
            <a:chExt cx="5190675" cy="5219375"/>
          </a:xfrm>
        </p:grpSpPr>
        <p:sp>
          <p:nvSpPr>
            <p:cNvPr id="1334" name="Google Shape;1334;p61"/>
            <p:cNvSpPr/>
            <p:nvPr/>
          </p:nvSpPr>
          <p:spPr>
            <a:xfrm>
              <a:off x="1225675" y="1088675"/>
              <a:ext cx="4731550" cy="4368650"/>
            </a:xfrm>
            <a:custGeom>
              <a:avLst/>
              <a:gdLst/>
              <a:ahLst/>
              <a:cxnLst/>
              <a:rect l="l" t="t" r="r" b="b"/>
              <a:pathLst>
                <a:path w="189262" h="174746" extrusionOk="0">
                  <a:moveTo>
                    <a:pt x="76168" y="1"/>
                  </a:moveTo>
                  <a:lnTo>
                    <a:pt x="1" y="35915"/>
                  </a:lnTo>
                  <a:lnTo>
                    <a:pt x="1" y="63055"/>
                  </a:lnTo>
                  <a:lnTo>
                    <a:pt x="12103" y="89999"/>
                  </a:lnTo>
                  <a:lnTo>
                    <a:pt x="1" y="111658"/>
                  </a:lnTo>
                  <a:lnTo>
                    <a:pt x="1" y="138831"/>
                  </a:lnTo>
                  <a:lnTo>
                    <a:pt x="76168" y="174745"/>
                  </a:lnTo>
                  <a:lnTo>
                    <a:pt x="113094" y="174745"/>
                  </a:lnTo>
                  <a:lnTo>
                    <a:pt x="189261" y="162056"/>
                  </a:lnTo>
                  <a:lnTo>
                    <a:pt x="189261" y="111691"/>
                  </a:lnTo>
                  <a:lnTo>
                    <a:pt x="178953" y="87357"/>
                  </a:lnTo>
                  <a:lnTo>
                    <a:pt x="189261" y="63055"/>
                  </a:lnTo>
                  <a:cubicBezTo>
                    <a:pt x="189261" y="50650"/>
                    <a:pt x="168234" y="48638"/>
                    <a:pt x="147377" y="48638"/>
                  </a:cubicBezTo>
                  <a:cubicBezTo>
                    <a:pt x="137367" y="48638"/>
                    <a:pt x="127396" y="49102"/>
                    <a:pt x="119808" y="49102"/>
                  </a:cubicBezTo>
                  <a:cubicBezTo>
                    <a:pt x="115893" y="49102"/>
                    <a:pt x="112613" y="48978"/>
                    <a:pt x="110288" y="48604"/>
                  </a:cubicBezTo>
                  <a:cubicBezTo>
                    <a:pt x="94076" y="45995"/>
                    <a:pt x="100405" y="25085"/>
                    <a:pt x="100405" y="15691"/>
                  </a:cubicBezTo>
                  <a:cubicBezTo>
                    <a:pt x="100405" y="6264"/>
                    <a:pt x="95381" y="1"/>
                    <a:pt x="76168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poPeacefull" panose="02000500000000000000" pitchFamily="2" charset="-127"/>
                <a:ea typeface="MapoPeacefull" panose="02000500000000000000" pitchFamily="2" charset="-127"/>
              </a:endParaRPr>
            </a:p>
          </p:txBody>
        </p:sp>
        <p:sp>
          <p:nvSpPr>
            <p:cNvPr id="1335" name="Google Shape;1335;p61"/>
            <p:cNvSpPr/>
            <p:nvPr/>
          </p:nvSpPr>
          <p:spPr>
            <a:xfrm>
              <a:off x="1225675" y="4242200"/>
              <a:ext cx="2221450" cy="1215125"/>
            </a:xfrm>
            <a:custGeom>
              <a:avLst/>
              <a:gdLst/>
              <a:ahLst/>
              <a:cxnLst/>
              <a:rect l="l" t="t" r="r" b="b"/>
              <a:pathLst>
                <a:path w="88858" h="48605" extrusionOk="0">
                  <a:moveTo>
                    <a:pt x="12690" y="1"/>
                  </a:moveTo>
                  <a:cubicBezTo>
                    <a:pt x="5677" y="1"/>
                    <a:pt x="1" y="5676"/>
                    <a:pt x="1" y="12690"/>
                  </a:cubicBezTo>
                  <a:lnTo>
                    <a:pt x="1" y="35915"/>
                  </a:lnTo>
                  <a:cubicBezTo>
                    <a:pt x="1" y="42928"/>
                    <a:pt x="5677" y="48604"/>
                    <a:pt x="12690" y="48604"/>
                  </a:cubicBezTo>
                  <a:lnTo>
                    <a:pt x="76168" y="48604"/>
                  </a:lnTo>
                  <a:cubicBezTo>
                    <a:pt x="83181" y="48604"/>
                    <a:pt x="88857" y="42928"/>
                    <a:pt x="88857" y="35915"/>
                  </a:cubicBezTo>
                  <a:lnTo>
                    <a:pt x="88857" y="12690"/>
                  </a:lnTo>
                  <a:cubicBezTo>
                    <a:pt x="88857" y="5676"/>
                    <a:pt x="83181" y="1"/>
                    <a:pt x="761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poPeacefull" panose="02000500000000000000" pitchFamily="2" charset="-127"/>
                <a:ea typeface="MapoPeacefull" panose="02000500000000000000" pitchFamily="2" charset="-127"/>
              </a:endParaRPr>
            </a:p>
          </p:txBody>
        </p:sp>
        <p:sp>
          <p:nvSpPr>
            <p:cNvPr id="1336" name="Google Shape;1336;p61"/>
            <p:cNvSpPr/>
            <p:nvPr/>
          </p:nvSpPr>
          <p:spPr>
            <a:xfrm>
              <a:off x="1225675" y="4242200"/>
              <a:ext cx="605125" cy="1215125"/>
            </a:xfrm>
            <a:custGeom>
              <a:avLst/>
              <a:gdLst/>
              <a:ahLst/>
              <a:cxnLst/>
              <a:rect l="l" t="t" r="r" b="b"/>
              <a:pathLst>
                <a:path w="24205" h="48605" extrusionOk="0">
                  <a:moveTo>
                    <a:pt x="12690" y="1"/>
                  </a:moveTo>
                  <a:cubicBezTo>
                    <a:pt x="5677" y="1"/>
                    <a:pt x="1" y="5676"/>
                    <a:pt x="1" y="12690"/>
                  </a:cubicBezTo>
                  <a:lnTo>
                    <a:pt x="1" y="35915"/>
                  </a:lnTo>
                  <a:cubicBezTo>
                    <a:pt x="1" y="42928"/>
                    <a:pt x="5677" y="48604"/>
                    <a:pt x="12690" y="48604"/>
                  </a:cubicBezTo>
                  <a:lnTo>
                    <a:pt x="24205" y="48604"/>
                  </a:lnTo>
                  <a:cubicBezTo>
                    <a:pt x="17224" y="48604"/>
                    <a:pt x="11548" y="42928"/>
                    <a:pt x="11548" y="35915"/>
                  </a:cubicBezTo>
                  <a:lnTo>
                    <a:pt x="11548" y="12690"/>
                  </a:lnTo>
                  <a:cubicBezTo>
                    <a:pt x="11548" y="5676"/>
                    <a:pt x="17224" y="1"/>
                    <a:pt x="2420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poPeacefull" panose="02000500000000000000" pitchFamily="2" charset="-127"/>
                <a:ea typeface="MapoPeacefull" panose="02000500000000000000" pitchFamily="2" charset="-127"/>
              </a:endParaRPr>
            </a:p>
          </p:txBody>
        </p:sp>
        <p:sp>
          <p:nvSpPr>
            <p:cNvPr id="1337" name="Google Shape;1337;p61"/>
            <p:cNvSpPr/>
            <p:nvPr/>
          </p:nvSpPr>
          <p:spPr>
            <a:xfrm>
              <a:off x="3735775" y="4242200"/>
              <a:ext cx="2221450" cy="1215125"/>
            </a:xfrm>
            <a:custGeom>
              <a:avLst/>
              <a:gdLst/>
              <a:ahLst/>
              <a:cxnLst/>
              <a:rect l="l" t="t" r="r" b="b"/>
              <a:pathLst>
                <a:path w="88858" h="48605" extrusionOk="0">
                  <a:moveTo>
                    <a:pt x="12690" y="1"/>
                  </a:moveTo>
                  <a:cubicBezTo>
                    <a:pt x="5676" y="1"/>
                    <a:pt x="1" y="5676"/>
                    <a:pt x="1" y="12690"/>
                  </a:cubicBezTo>
                  <a:lnTo>
                    <a:pt x="1" y="35915"/>
                  </a:lnTo>
                  <a:cubicBezTo>
                    <a:pt x="1" y="42928"/>
                    <a:pt x="5676" y="48604"/>
                    <a:pt x="12690" y="48604"/>
                  </a:cubicBezTo>
                  <a:lnTo>
                    <a:pt x="76168" y="48604"/>
                  </a:lnTo>
                  <a:cubicBezTo>
                    <a:pt x="83181" y="48604"/>
                    <a:pt x="88857" y="42928"/>
                    <a:pt x="88857" y="35915"/>
                  </a:cubicBezTo>
                  <a:lnTo>
                    <a:pt x="88857" y="12690"/>
                  </a:lnTo>
                  <a:cubicBezTo>
                    <a:pt x="88857" y="5676"/>
                    <a:pt x="83181" y="1"/>
                    <a:pt x="761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poPeacefull" panose="02000500000000000000" pitchFamily="2" charset="-127"/>
                <a:ea typeface="MapoPeacefull" panose="02000500000000000000" pitchFamily="2" charset="-127"/>
              </a:endParaRPr>
            </a:p>
          </p:txBody>
        </p:sp>
        <p:sp>
          <p:nvSpPr>
            <p:cNvPr id="1338" name="Google Shape;1338;p61"/>
            <p:cNvSpPr/>
            <p:nvPr/>
          </p:nvSpPr>
          <p:spPr>
            <a:xfrm>
              <a:off x="3735775" y="4242200"/>
              <a:ext cx="605125" cy="1215125"/>
            </a:xfrm>
            <a:custGeom>
              <a:avLst/>
              <a:gdLst/>
              <a:ahLst/>
              <a:cxnLst/>
              <a:rect l="l" t="t" r="r" b="b"/>
              <a:pathLst>
                <a:path w="24205" h="48605" extrusionOk="0">
                  <a:moveTo>
                    <a:pt x="12690" y="1"/>
                  </a:moveTo>
                  <a:cubicBezTo>
                    <a:pt x="5676" y="1"/>
                    <a:pt x="1" y="5676"/>
                    <a:pt x="1" y="12690"/>
                  </a:cubicBezTo>
                  <a:lnTo>
                    <a:pt x="1" y="35915"/>
                  </a:lnTo>
                  <a:cubicBezTo>
                    <a:pt x="1" y="42928"/>
                    <a:pt x="5676" y="48604"/>
                    <a:pt x="12690" y="48604"/>
                  </a:cubicBezTo>
                  <a:lnTo>
                    <a:pt x="24205" y="48604"/>
                  </a:lnTo>
                  <a:cubicBezTo>
                    <a:pt x="17224" y="48604"/>
                    <a:pt x="11548" y="42928"/>
                    <a:pt x="11548" y="35915"/>
                  </a:cubicBezTo>
                  <a:lnTo>
                    <a:pt x="11548" y="12690"/>
                  </a:lnTo>
                  <a:cubicBezTo>
                    <a:pt x="11548" y="5676"/>
                    <a:pt x="17224" y="1"/>
                    <a:pt x="2420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poPeacefull" panose="02000500000000000000" pitchFamily="2" charset="-127"/>
                <a:ea typeface="MapoPeacefull" panose="02000500000000000000" pitchFamily="2" charset="-127"/>
              </a:endParaRPr>
            </a:p>
          </p:txBody>
        </p:sp>
        <p:sp>
          <p:nvSpPr>
            <p:cNvPr id="1339" name="Google Shape;1339;p61"/>
            <p:cNvSpPr/>
            <p:nvPr/>
          </p:nvSpPr>
          <p:spPr>
            <a:xfrm>
              <a:off x="4990825" y="2665025"/>
              <a:ext cx="966400" cy="1215925"/>
            </a:xfrm>
            <a:custGeom>
              <a:avLst/>
              <a:gdLst/>
              <a:ahLst/>
              <a:cxnLst/>
              <a:rect l="l" t="t" r="r" b="b"/>
              <a:pathLst>
                <a:path w="38656" h="48637" extrusionOk="0">
                  <a:moveTo>
                    <a:pt x="12690" y="1"/>
                  </a:moveTo>
                  <a:cubicBezTo>
                    <a:pt x="5676" y="1"/>
                    <a:pt x="1" y="5677"/>
                    <a:pt x="1" y="12690"/>
                  </a:cubicBezTo>
                  <a:lnTo>
                    <a:pt x="1" y="35948"/>
                  </a:lnTo>
                  <a:cubicBezTo>
                    <a:pt x="1" y="42928"/>
                    <a:pt x="5676" y="48637"/>
                    <a:pt x="12690" y="48637"/>
                  </a:cubicBezTo>
                  <a:lnTo>
                    <a:pt x="38655" y="48637"/>
                  </a:lnTo>
                  <a:lnTo>
                    <a:pt x="3865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poPeacefull" panose="02000500000000000000" pitchFamily="2" charset="-127"/>
                <a:ea typeface="MapoPeacefull" panose="02000500000000000000" pitchFamily="2" charset="-127"/>
              </a:endParaRPr>
            </a:p>
          </p:txBody>
        </p:sp>
        <p:sp>
          <p:nvSpPr>
            <p:cNvPr id="1340" name="Google Shape;1340;p61"/>
            <p:cNvSpPr/>
            <p:nvPr/>
          </p:nvSpPr>
          <p:spPr>
            <a:xfrm>
              <a:off x="4990825" y="2665025"/>
              <a:ext cx="605125" cy="1215925"/>
            </a:xfrm>
            <a:custGeom>
              <a:avLst/>
              <a:gdLst/>
              <a:ahLst/>
              <a:cxnLst/>
              <a:rect l="l" t="t" r="r" b="b"/>
              <a:pathLst>
                <a:path w="24205" h="48637" extrusionOk="0">
                  <a:moveTo>
                    <a:pt x="12690" y="1"/>
                  </a:moveTo>
                  <a:cubicBezTo>
                    <a:pt x="5676" y="1"/>
                    <a:pt x="1" y="5677"/>
                    <a:pt x="1" y="12690"/>
                  </a:cubicBezTo>
                  <a:lnTo>
                    <a:pt x="1" y="35948"/>
                  </a:lnTo>
                  <a:cubicBezTo>
                    <a:pt x="1" y="42928"/>
                    <a:pt x="5676" y="48637"/>
                    <a:pt x="12690" y="48637"/>
                  </a:cubicBezTo>
                  <a:lnTo>
                    <a:pt x="24205" y="48637"/>
                  </a:lnTo>
                  <a:cubicBezTo>
                    <a:pt x="17224" y="48637"/>
                    <a:pt x="11548" y="42928"/>
                    <a:pt x="11548" y="35948"/>
                  </a:cubicBezTo>
                  <a:lnTo>
                    <a:pt x="11548" y="12690"/>
                  </a:lnTo>
                  <a:cubicBezTo>
                    <a:pt x="11548" y="5677"/>
                    <a:pt x="17224" y="1"/>
                    <a:pt x="2420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poPeacefull" panose="02000500000000000000" pitchFamily="2" charset="-127"/>
                <a:ea typeface="MapoPeacefull" panose="02000500000000000000" pitchFamily="2" charset="-127"/>
              </a:endParaRPr>
            </a:p>
          </p:txBody>
        </p:sp>
        <p:sp>
          <p:nvSpPr>
            <p:cNvPr id="1341" name="Google Shape;1341;p61"/>
            <p:cNvSpPr/>
            <p:nvPr/>
          </p:nvSpPr>
          <p:spPr>
            <a:xfrm>
              <a:off x="1225675" y="2665025"/>
              <a:ext cx="966400" cy="1215125"/>
            </a:xfrm>
            <a:custGeom>
              <a:avLst/>
              <a:gdLst/>
              <a:ahLst/>
              <a:cxnLst/>
              <a:rect l="l" t="t" r="r" b="b"/>
              <a:pathLst>
                <a:path w="38656" h="48605" extrusionOk="0">
                  <a:moveTo>
                    <a:pt x="1" y="1"/>
                  </a:moveTo>
                  <a:lnTo>
                    <a:pt x="1" y="48604"/>
                  </a:lnTo>
                  <a:lnTo>
                    <a:pt x="25966" y="48604"/>
                  </a:lnTo>
                  <a:cubicBezTo>
                    <a:pt x="32979" y="48604"/>
                    <a:pt x="38655" y="42928"/>
                    <a:pt x="38655" y="35948"/>
                  </a:cubicBezTo>
                  <a:lnTo>
                    <a:pt x="38655" y="12690"/>
                  </a:lnTo>
                  <a:cubicBezTo>
                    <a:pt x="38655" y="5677"/>
                    <a:pt x="32979" y="1"/>
                    <a:pt x="259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poPeacefull" panose="02000500000000000000" pitchFamily="2" charset="-127"/>
                <a:ea typeface="MapoPeacefull" panose="02000500000000000000" pitchFamily="2" charset="-127"/>
              </a:endParaRPr>
            </a:p>
          </p:txBody>
        </p:sp>
        <p:sp>
          <p:nvSpPr>
            <p:cNvPr id="1342" name="Google Shape;1342;p61"/>
            <p:cNvSpPr/>
            <p:nvPr/>
          </p:nvSpPr>
          <p:spPr>
            <a:xfrm>
              <a:off x="1225675" y="1088675"/>
              <a:ext cx="2221450" cy="1215125"/>
            </a:xfrm>
            <a:custGeom>
              <a:avLst/>
              <a:gdLst/>
              <a:ahLst/>
              <a:cxnLst/>
              <a:rect l="l" t="t" r="r" b="b"/>
              <a:pathLst>
                <a:path w="88858" h="48605" extrusionOk="0">
                  <a:moveTo>
                    <a:pt x="12690" y="1"/>
                  </a:moveTo>
                  <a:cubicBezTo>
                    <a:pt x="5677" y="1"/>
                    <a:pt x="1" y="5676"/>
                    <a:pt x="1" y="12690"/>
                  </a:cubicBezTo>
                  <a:lnTo>
                    <a:pt x="1" y="35915"/>
                  </a:lnTo>
                  <a:cubicBezTo>
                    <a:pt x="1" y="42928"/>
                    <a:pt x="5677" y="48604"/>
                    <a:pt x="12690" y="48604"/>
                  </a:cubicBezTo>
                  <a:lnTo>
                    <a:pt x="76168" y="48604"/>
                  </a:lnTo>
                  <a:cubicBezTo>
                    <a:pt x="83181" y="48604"/>
                    <a:pt x="88857" y="42928"/>
                    <a:pt x="88857" y="35915"/>
                  </a:cubicBezTo>
                  <a:lnTo>
                    <a:pt x="88857" y="12690"/>
                  </a:lnTo>
                  <a:cubicBezTo>
                    <a:pt x="88857" y="5676"/>
                    <a:pt x="83181" y="1"/>
                    <a:pt x="761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poPeacefull" panose="02000500000000000000" pitchFamily="2" charset="-127"/>
                <a:ea typeface="MapoPeacefull" panose="02000500000000000000" pitchFamily="2" charset="-127"/>
              </a:endParaRPr>
            </a:p>
          </p:txBody>
        </p:sp>
        <p:sp>
          <p:nvSpPr>
            <p:cNvPr id="1343" name="Google Shape;1343;p61"/>
            <p:cNvSpPr/>
            <p:nvPr/>
          </p:nvSpPr>
          <p:spPr>
            <a:xfrm>
              <a:off x="1225675" y="1088675"/>
              <a:ext cx="605125" cy="1215125"/>
            </a:xfrm>
            <a:custGeom>
              <a:avLst/>
              <a:gdLst/>
              <a:ahLst/>
              <a:cxnLst/>
              <a:rect l="l" t="t" r="r" b="b"/>
              <a:pathLst>
                <a:path w="24205" h="48605" extrusionOk="0">
                  <a:moveTo>
                    <a:pt x="12690" y="1"/>
                  </a:moveTo>
                  <a:cubicBezTo>
                    <a:pt x="5677" y="1"/>
                    <a:pt x="1" y="5676"/>
                    <a:pt x="1" y="12690"/>
                  </a:cubicBezTo>
                  <a:lnTo>
                    <a:pt x="1" y="35915"/>
                  </a:lnTo>
                  <a:cubicBezTo>
                    <a:pt x="1" y="42928"/>
                    <a:pt x="5677" y="48604"/>
                    <a:pt x="12690" y="48604"/>
                  </a:cubicBezTo>
                  <a:lnTo>
                    <a:pt x="24205" y="48604"/>
                  </a:lnTo>
                  <a:cubicBezTo>
                    <a:pt x="17224" y="48604"/>
                    <a:pt x="11548" y="42928"/>
                    <a:pt x="11548" y="35915"/>
                  </a:cubicBezTo>
                  <a:lnTo>
                    <a:pt x="11548" y="12690"/>
                  </a:lnTo>
                  <a:cubicBezTo>
                    <a:pt x="11548" y="5676"/>
                    <a:pt x="17224" y="1"/>
                    <a:pt x="2420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poPeacefull" panose="02000500000000000000" pitchFamily="2" charset="-127"/>
                <a:ea typeface="MapoPeacefull" panose="02000500000000000000" pitchFamily="2" charset="-127"/>
              </a:endParaRPr>
            </a:p>
          </p:txBody>
        </p:sp>
        <p:sp>
          <p:nvSpPr>
            <p:cNvPr id="1344" name="Google Shape;1344;p61"/>
            <p:cNvSpPr/>
            <p:nvPr/>
          </p:nvSpPr>
          <p:spPr>
            <a:xfrm>
              <a:off x="2480725" y="2665025"/>
              <a:ext cx="2221450" cy="1215125"/>
            </a:xfrm>
            <a:custGeom>
              <a:avLst/>
              <a:gdLst/>
              <a:ahLst/>
              <a:cxnLst/>
              <a:rect l="l" t="t" r="r" b="b"/>
              <a:pathLst>
                <a:path w="88858" h="48605" extrusionOk="0">
                  <a:moveTo>
                    <a:pt x="12690" y="1"/>
                  </a:moveTo>
                  <a:cubicBezTo>
                    <a:pt x="5676" y="1"/>
                    <a:pt x="1" y="5677"/>
                    <a:pt x="1" y="12690"/>
                  </a:cubicBezTo>
                  <a:lnTo>
                    <a:pt x="1" y="35948"/>
                  </a:lnTo>
                  <a:cubicBezTo>
                    <a:pt x="1" y="42928"/>
                    <a:pt x="5676" y="48604"/>
                    <a:pt x="12690" y="48604"/>
                  </a:cubicBezTo>
                  <a:lnTo>
                    <a:pt x="76168" y="48604"/>
                  </a:lnTo>
                  <a:cubicBezTo>
                    <a:pt x="83181" y="48604"/>
                    <a:pt x="88857" y="42928"/>
                    <a:pt x="88857" y="35948"/>
                  </a:cubicBezTo>
                  <a:lnTo>
                    <a:pt x="88857" y="12690"/>
                  </a:lnTo>
                  <a:cubicBezTo>
                    <a:pt x="88857" y="5677"/>
                    <a:pt x="83181" y="1"/>
                    <a:pt x="761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poPeacefull" panose="02000500000000000000" pitchFamily="2" charset="-127"/>
                <a:ea typeface="MapoPeacefull" panose="02000500000000000000" pitchFamily="2" charset="-127"/>
              </a:endParaRPr>
            </a:p>
          </p:txBody>
        </p:sp>
        <p:sp>
          <p:nvSpPr>
            <p:cNvPr id="1345" name="Google Shape;1345;p61"/>
            <p:cNvSpPr/>
            <p:nvPr/>
          </p:nvSpPr>
          <p:spPr>
            <a:xfrm>
              <a:off x="2480725" y="2665025"/>
              <a:ext cx="605125" cy="1215925"/>
            </a:xfrm>
            <a:custGeom>
              <a:avLst/>
              <a:gdLst/>
              <a:ahLst/>
              <a:cxnLst/>
              <a:rect l="l" t="t" r="r" b="b"/>
              <a:pathLst>
                <a:path w="24205" h="48637" extrusionOk="0">
                  <a:moveTo>
                    <a:pt x="12690" y="1"/>
                  </a:moveTo>
                  <a:cubicBezTo>
                    <a:pt x="5676" y="1"/>
                    <a:pt x="1" y="5677"/>
                    <a:pt x="1" y="12690"/>
                  </a:cubicBezTo>
                  <a:lnTo>
                    <a:pt x="1" y="35948"/>
                  </a:lnTo>
                  <a:cubicBezTo>
                    <a:pt x="1" y="42928"/>
                    <a:pt x="5676" y="48637"/>
                    <a:pt x="12690" y="48637"/>
                  </a:cubicBezTo>
                  <a:lnTo>
                    <a:pt x="24205" y="48637"/>
                  </a:lnTo>
                  <a:cubicBezTo>
                    <a:pt x="17224" y="48637"/>
                    <a:pt x="11548" y="42928"/>
                    <a:pt x="11548" y="35948"/>
                  </a:cubicBezTo>
                  <a:lnTo>
                    <a:pt x="11548" y="12690"/>
                  </a:lnTo>
                  <a:cubicBezTo>
                    <a:pt x="11548" y="5677"/>
                    <a:pt x="17224" y="1"/>
                    <a:pt x="2420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poPeacefull" panose="02000500000000000000" pitchFamily="2" charset="-127"/>
                <a:ea typeface="MapoPeacefull" panose="02000500000000000000" pitchFamily="2" charset="-127"/>
              </a:endParaRPr>
            </a:p>
          </p:txBody>
        </p:sp>
        <p:sp>
          <p:nvSpPr>
            <p:cNvPr id="1346" name="Google Shape;1346;p61"/>
            <p:cNvSpPr/>
            <p:nvPr/>
          </p:nvSpPr>
          <p:spPr>
            <a:xfrm>
              <a:off x="4008975" y="237950"/>
              <a:ext cx="2407375" cy="1756125"/>
            </a:xfrm>
            <a:custGeom>
              <a:avLst/>
              <a:gdLst/>
              <a:ahLst/>
              <a:cxnLst/>
              <a:rect l="l" t="t" r="r" b="b"/>
              <a:pathLst>
                <a:path w="96295" h="70245" extrusionOk="0">
                  <a:moveTo>
                    <a:pt x="22875" y="0"/>
                  </a:moveTo>
                  <a:cubicBezTo>
                    <a:pt x="17823" y="0"/>
                    <a:pt x="13033" y="3065"/>
                    <a:pt x="11058" y="8064"/>
                  </a:cubicBezTo>
                  <a:lnTo>
                    <a:pt x="2545" y="29691"/>
                  </a:lnTo>
                  <a:cubicBezTo>
                    <a:pt x="0" y="36182"/>
                    <a:pt x="3197" y="43555"/>
                    <a:pt x="9721" y="46131"/>
                  </a:cubicBezTo>
                  <a:lnTo>
                    <a:pt x="68796" y="69357"/>
                  </a:lnTo>
                  <a:cubicBezTo>
                    <a:pt x="70321" y="69960"/>
                    <a:pt x="71892" y="70245"/>
                    <a:pt x="73436" y="70245"/>
                  </a:cubicBezTo>
                  <a:cubicBezTo>
                    <a:pt x="78492" y="70245"/>
                    <a:pt x="83262" y="67186"/>
                    <a:pt x="85236" y="62213"/>
                  </a:cubicBezTo>
                  <a:lnTo>
                    <a:pt x="93750" y="40586"/>
                  </a:lnTo>
                  <a:cubicBezTo>
                    <a:pt x="96294" y="34062"/>
                    <a:pt x="93097" y="26690"/>
                    <a:pt x="86573" y="24113"/>
                  </a:cubicBezTo>
                  <a:lnTo>
                    <a:pt x="27499" y="888"/>
                  </a:lnTo>
                  <a:cubicBezTo>
                    <a:pt x="25982" y="285"/>
                    <a:pt x="24416" y="0"/>
                    <a:pt x="228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poPeacefull" panose="02000500000000000000" pitchFamily="2" charset="-127"/>
                <a:ea typeface="MapoPeacefull" panose="02000500000000000000" pitchFamily="2" charset="-127"/>
              </a:endParaRPr>
            </a:p>
          </p:txBody>
        </p:sp>
        <p:sp>
          <p:nvSpPr>
            <p:cNvPr id="1347" name="Google Shape;1347;p61"/>
            <p:cNvSpPr/>
            <p:nvPr/>
          </p:nvSpPr>
          <p:spPr>
            <a:xfrm>
              <a:off x="4008975" y="237950"/>
              <a:ext cx="950875" cy="1256875"/>
            </a:xfrm>
            <a:custGeom>
              <a:avLst/>
              <a:gdLst/>
              <a:ahLst/>
              <a:cxnLst/>
              <a:rect l="l" t="t" r="r" b="b"/>
              <a:pathLst>
                <a:path w="38035" h="50275" extrusionOk="0">
                  <a:moveTo>
                    <a:pt x="37997" y="5016"/>
                  </a:moveTo>
                  <a:lnTo>
                    <a:pt x="38035" y="5030"/>
                  </a:lnTo>
                  <a:cubicBezTo>
                    <a:pt x="38022" y="5026"/>
                    <a:pt x="38010" y="5021"/>
                    <a:pt x="37997" y="5016"/>
                  </a:cubicBezTo>
                  <a:close/>
                  <a:moveTo>
                    <a:pt x="22875" y="0"/>
                  </a:moveTo>
                  <a:cubicBezTo>
                    <a:pt x="17823" y="0"/>
                    <a:pt x="13033" y="3065"/>
                    <a:pt x="11058" y="8064"/>
                  </a:cubicBezTo>
                  <a:lnTo>
                    <a:pt x="2545" y="29691"/>
                  </a:lnTo>
                  <a:cubicBezTo>
                    <a:pt x="0" y="36182"/>
                    <a:pt x="3197" y="43555"/>
                    <a:pt x="9721" y="46131"/>
                  </a:cubicBezTo>
                  <a:lnTo>
                    <a:pt x="20257" y="50274"/>
                  </a:lnTo>
                  <a:cubicBezTo>
                    <a:pt x="13733" y="47697"/>
                    <a:pt x="10504" y="40325"/>
                    <a:pt x="13081" y="33834"/>
                  </a:cubicBezTo>
                  <a:lnTo>
                    <a:pt x="21595" y="12207"/>
                  </a:lnTo>
                  <a:cubicBezTo>
                    <a:pt x="23569" y="7208"/>
                    <a:pt x="28340" y="4143"/>
                    <a:pt x="33398" y="4143"/>
                  </a:cubicBezTo>
                  <a:cubicBezTo>
                    <a:pt x="34928" y="4143"/>
                    <a:pt x="36484" y="4423"/>
                    <a:pt x="37997" y="5016"/>
                  </a:cubicBezTo>
                  <a:lnTo>
                    <a:pt x="37997" y="5016"/>
                  </a:lnTo>
                  <a:lnTo>
                    <a:pt x="27499" y="888"/>
                  </a:lnTo>
                  <a:cubicBezTo>
                    <a:pt x="25982" y="285"/>
                    <a:pt x="24416" y="0"/>
                    <a:pt x="2287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poPeacefull" panose="02000500000000000000" pitchFamily="2" charset="-127"/>
                <a:ea typeface="MapoPeacefull" panose="02000500000000000000" pitchFamily="2" charset="-127"/>
              </a:endParaRPr>
            </a:p>
          </p:txBody>
        </p:sp>
      </p:grpSp>
      <p:sp>
        <p:nvSpPr>
          <p:cNvPr id="1348" name="Google Shape;1348;p61"/>
          <p:cNvSpPr txBox="1">
            <a:spLocks noGrp="1"/>
          </p:cNvSpPr>
          <p:nvPr>
            <p:ph type="ctrTitle"/>
          </p:nvPr>
        </p:nvSpPr>
        <p:spPr>
          <a:xfrm>
            <a:off x="1427038" y="3683031"/>
            <a:ext cx="1722300" cy="55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dirty="0" err="1"/>
              <a:t>카카오맵</a:t>
            </a:r>
            <a:r>
              <a:rPr lang="ko-KR" altLang="en-US" sz="1400" dirty="0"/>
              <a:t> </a:t>
            </a:r>
            <a:r>
              <a:rPr lang="en-US" altLang="ko-KR" sz="1400" dirty="0"/>
              <a:t>API</a:t>
            </a:r>
            <a:endParaRPr sz="1400" dirty="0"/>
          </a:p>
        </p:txBody>
      </p:sp>
      <p:sp>
        <p:nvSpPr>
          <p:cNvPr id="1349" name="Google Shape;1349;p61"/>
          <p:cNvSpPr txBox="1">
            <a:spLocks noGrp="1"/>
          </p:cNvSpPr>
          <p:nvPr>
            <p:ph type="ctrTitle"/>
          </p:nvPr>
        </p:nvSpPr>
        <p:spPr>
          <a:xfrm>
            <a:off x="2961013" y="1266595"/>
            <a:ext cx="1722300" cy="55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dirty="0"/>
              <a:t>결빙 정보</a:t>
            </a:r>
            <a:endParaRPr sz="1400" dirty="0"/>
          </a:p>
        </p:txBody>
      </p:sp>
      <p:sp>
        <p:nvSpPr>
          <p:cNvPr id="1350" name="Google Shape;1350;p61"/>
          <p:cNvSpPr txBox="1">
            <a:spLocks noGrp="1"/>
          </p:cNvSpPr>
          <p:nvPr>
            <p:ph type="ctrTitle"/>
          </p:nvPr>
        </p:nvSpPr>
        <p:spPr>
          <a:xfrm>
            <a:off x="4480500" y="3683031"/>
            <a:ext cx="1722300" cy="55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dirty="0"/>
              <a:t>침수 정보</a:t>
            </a:r>
            <a:endParaRPr sz="1400" dirty="0"/>
          </a:p>
        </p:txBody>
      </p:sp>
      <p:sp>
        <p:nvSpPr>
          <p:cNvPr id="1351" name="Google Shape;1351;p61"/>
          <p:cNvSpPr txBox="1">
            <a:spLocks noGrp="1"/>
          </p:cNvSpPr>
          <p:nvPr>
            <p:ph type="ctrTitle"/>
          </p:nvPr>
        </p:nvSpPr>
        <p:spPr>
          <a:xfrm>
            <a:off x="6045050" y="1266595"/>
            <a:ext cx="1722300" cy="55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dirty="0"/>
              <a:t>실시간 돌발 정보</a:t>
            </a:r>
            <a:endParaRPr sz="1400" dirty="0"/>
          </a:p>
        </p:txBody>
      </p:sp>
      <p:grpSp>
        <p:nvGrpSpPr>
          <p:cNvPr id="2" name="Google Shape;3026;p109">
            <a:extLst>
              <a:ext uri="{FF2B5EF4-FFF2-40B4-BE49-F238E27FC236}">
                <a16:creationId xmlns:a16="http://schemas.microsoft.com/office/drawing/2014/main" id="{E143C054-5304-4472-A4C0-19867A146C65}"/>
              </a:ext>
            </a:extLst>
          </p:cNvPr>
          <p:cNvGrpSpPr/>
          <p:nvPr/>
        </p:nvGrpSpPr>
        <p:grpSpPr>
          <a:xfrm>
            <a:off x="1974143" y="2734667"/>
            <a:ext cx="641206" cy="488176"/>
            <a:chOff x="2622794" y="1990868"/>
            <a:chExt cx="389090" cy="296231"/>
          </a:xfrm>
        </p:grpSpPr>
        <p:sp>
          <p:nvSpPr>
            <p:cNvPr id="3" name="Google Shape;3027;p109">
              <a:extLst>
                <a:ext uri="{FF2B5EF4-FFF2-40B4-BE49-F238E27FC236}">
                  <a16:creationId xmlns:a16="http://schemas.microsoft.com/office/drawing/2014/main" id="{94B975FD-0C77-89A6-AAC4-BB47F4A84398}"/>
                </a:ext>
              </a:extLst>
            </p:cNvPr>
            <p:cNvSpPr/>
            <p:nvPr/>
          </p:nvSpPr>
          <p:spPr>
            <a:xfrm>
              <a:off x="2654910" y="1990868"/>
              <a:ext cx="324873" cy="224468"/>
            </a:xfrm>
            <a:custGeom>
              <a:avLst/>
              <a:gdLst/>
              <a:ahLst/>
              <a:cxnLst/>
              <a:rect l="l" t="t" r="r" b="b"/>
              <a:pathLst>
                <a:path w="21698" h="14992" extrusionOk="0">
                  <a:moveTo>
                    <a:pt x="378" y="1"/>
                  </a:moveTo>
                  <a:cubicBezTo>
                    <a:pt x="168" y="1"/>
                    <a:pt x="0" y="148"/>
                    <a:pt x="0" y="358"/>
                  </a:cubicBezTo>
                  <a:lnTo>
                    <a:pt x="0" y="14991"/>
                  </a:lnTo>
                  <a:lnTo>
                    <a:pt x="21697" y="14991"/>
                  </a:lnTo>
                  <a:lnTo>
                    <a:pt x="21697" y="358"/>
                  </a:lnTo>
                  <a:cubicBezTo>
                    <a:pt x="21697" y="148"/>
                    <a:pt x="21529" y="1"/>
                    <a:pt x="21340" y="1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3028;p109">
              <a:extLst>
                <a:ext uri="{FF2B5EF4-FFF2-40B4-BE49-F238E27FC236}">
                  <a16:creationId xmlns:a16="http://schemas.microsoft.com/office/drawing/2014/main" id="{427D89ED-4019-1946-7E91-55B63544A6A2}"/>
                </a:ext>
              </a:extLst>
            </p:cNvPr>
            <p:cNvSpPr/>
            <p:nvPr/>
          </p:nvSpPr>
          <p:spPr>
            <a:xfrm>
              <a:off x="2654910" y="1990868"/>
              <a:ext cx="324873" cy="224468"/>
            </a:xfrm>
            <a:custGeom>
              <a:avLst/>
              <a:gdLst/>
              <a:ahLst/>
              <a:cxnLst/>
              <a:rect l="l" t="t" r="r" b="b"/>
              <a:pathLst>
                <a:path w="21698" h="14992" extrusionOk="0">
                  <a:moveTo>
                    <a:pt x="18607" y="1"/>
                  </a:moveTo>
                  <a:cubicBezTo>
                    <a:pt x="18817" y="1"/>
                    <a:pt x="18964" y="169"/>
                    <a:pt x="18964" y="358"/>
                  </a:cubicBezTo>
                  <a:lnTo>
                    <a:pt x="18964" y="12826"/>
                  </a:lnTo>
                  <a:cubicBezTo>
                    <a:pt x="18964" y="13057"/>
                    <a:pt x="18775" y="13267"/>
                    <a:pt x="18543" y="13267"/>
                  </a:cubicBezTo>
                  <a:lnTo>
                    <a:pt x="0" y="13267"/>
                  </a:lnTo>
                  <a:lnTo>
                    <a:pt x="0" y="14991"/>
                  </a:lnTo>
                  <a:lnTo>
                    <a:pt x="21697" y="14991"/>
                  </a:lnTo>
                  <a:lnTo>
                    <a:pt x="21697" y="358"/>
                  </a:lnTo>
                  <a:cubicBezTo>
                    <a:pt x="21697" y="169"/>
                    <a:pt x="21529" y="1"/>
                    <a:pt x="21340" y="1"/>
                  </a:cubicBez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3029;p109">
              <a:extLst>
                <a:ext uri="{FF2B5EF4-FFF2-40B4-BE49-F238E27FC236}">
                  <a16:creationId xmlns:a16="http://schemas.microsoft.com/office/drawing/2014/main" id="{58BB5F24-B22E-00E4-F330-96551B2B98C9}"/>
                </a:ext>
              </a:extLst>
            </p:cNvPr>
            <p:cNvSpPr/>
            <p:nvPr/>
          </p:nvSpPr>
          <p:spPr>
            <a:xfrm>
              <a:off x="2679135" y="2015108"/>
              <a:ext cx="276407" cy="162137"/>
            </a:xfrm>
            <a:custGeom>
              <a:avLst/>
              <a:gdLst/>
              <a:ahLst/>
              <a:cxnLst/>
              <a:rect l="l" t="t" r="r" b="b"/>
              <a:pathLst>
                <a:path w="18461" h="10829" extrusionOk="0">
                  <a:moveTo>
                    <a:pt x="232" y="1"/>
                  </a:moveTo>
                  <a:cubicBezTo>
                    <a:pt x="106" y="1"/>
                    <a:pt x="1" y="106"/>
                    <a:pt x="1" y="211"/>
                  </a:cubicBezTo>
                  <a:lnTo>
                    <a:pt x="1" y="10597"/>
                  </a:lnTo>
                  <a:cubicBezTo>
                    <a:pt x="1" y="10723"/>
                    <a:pt x="106" y="10828"/>
                    <a:pt x="232" y="10828"/>
                  </a:cubicBezTo>
                  <a:lnTo>
                    <a:pt x="18250" y="10828"/>
                  </a:lnTo>
                  <a:cubicBezTo>
                    <a:pt x="18355" y="10828"/>
                    <a:pt x="18460" y="10723"/>
                    <a:pt x="18460" y="10597"/>
                  </a:cubicBezTo>
                  <a:lnTo>
                    <a:pt x="18460" y="211"/>
                  </a:lnTo>
                  <a:cubicBezTo>
                    <a:pt x="18460" y="106"/>
                    <a:pt x="18355" y="1"/>
                    <a:pt x="182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3030;p109">
              <a:extLst>
                <a:ext uri="{FF2B5EF4-FFF2-40B4-BE49-F238E27FC236}">
                  <a16:creationId xmlns:a16="http://schemas.microsoft.com/office/drawing/2014/main" id="{7B86EFED-174C-A270-765A-D45A9C1A6BE6}"/>
                </a:ext>
              </a:extLst>
            </p:cNvPr>
            <p:cNvSpPr/>
            <p:nvPr/>
          </p:nvSpPr>
          <p:spPr>
            <a:xfrm>
              <a:off x="2679135" y="2015108"/>
              <a:ext cx="276722" cy="162137"/>
            </a:xfrm>
            <a:custGeom>
              <a:avLst/>
              <a:gdLst/>
              <a:ahLst/>
              <a:cxnLst/>
              <a:rect l="l" t="t" r="r" b="b"/>
              <a:pathLst>
                <a:path w="18482" h="10829" extrusionOk="0">
                  <a:moveTo>
                    <a:pt x="17346" y="1"/>
                  </a:moveTo>
                  <a:lnTo>
                    <a:pt x="17346" y="9546"/>
                  </a:lnTo>
                  <a:cubicBezTo>
                    <a:pt x="17346" y="9672"/>
                    <a:pt x="17262" y="9777"/>
                    <a:pt x="17136" y="9777"/>
                  </a:cubicBezTo>
                  <a:lnTo>
                    <a:pt x="1" y="9777"/>
                  </a:lnTo>
                  <a:lnTo>
                    <a:pt x="1" y="10597"/>
                  </a:lnTo>
                  <a:cubicBezTo>
                    <a:pt x="1" y="10723"/>
                    <a:pt x="106" y="10828"/>
                    <a:pt x="232" y="10828"/>
                  </a:cubicBezTo>
                  <a:lnTo>
                    <a:pt x="18250" y="10828"/>
                  </a:lnTo>
                  <a:cubicBezTo>
                    <a:pt x="18376" y="10828"/>
                    <a:pt x="18481" y="10723"/>
                    <a:pt x="18481" y="10597"/>
                  </a:cubicBezTo>
                  <a:lnTo>
                    <a:pt x="18481" y="211"/>
                  </a:lnTo>
                  <a:cubicBezTo>
                    <a:pt x="18481" y="85"/>
                    <a:pt x="18376" y="1"/>
                    <a:pt x="1825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3031;p109">
              <a:extLst>
                <a:ext uri="{FF2B5EF4-FFF2-40B4-BE49-F238E27FC236}">
                  <a16:creationId xmlns:a16="http://schemas.microsoft.com/office/drawing/2014/main" id="{B57902D6-2B20-C8A3-DF74-14A90ED58C18}"/>
                </a:ext>
              </a:extLst>
            </p:cNvPr>
            <p:cNvSpPr/>
            <p:nvPr/>
          </p:nvSpPr>
          <p:spPr>
            <a:xfrm>
              <a:off x="2622794" y="2264430"/>
              <a:ext cx="388776" cy="22668"/>
            </a:xfrm>
            <a:custGeom>
              <a:avLst/>
              <a:gdLst/>
              <a:ahLst/>
              <a:cxnLst/>
              <a:rect l="l" t="t" r="r" b="b"/>
              <a:pathLst>
                <a:path w="25966" h="1514" extrusionOk="0">
                  <a:moveTo>
                    <a:pt x="1" y="0"/>
                  </a:moveTo>
                  <a:lnTo>
                    <a:pt x="1" y="1009"/>
                  </a:lnTo>
                  <a:cubicBezTo>
                    <a:pt x="1" y="1283"/>
                    <a:pt x="232" y="1514"/>
                    <a:pt x="505" y="1514"/>
                  </a:cubicBezTo>
                  <a:lnTo>
                    <a:pt x="25482" y="1514"/>
                  </a:lnTo>
                  <a:cubicBezTo>
                    <a:pt x="25755" y="1493"/>
                    <a:pt x="25966" y="1283"/>
                    <a:pt x="25966" y="1009"/>
                  </a:cubicBezTo>
                  <a:lnTo>
                    <a:pt x="2596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032;p109">
              <a:extLst>
                <a:ext uri="{FF2B5EF4-FFF2-40B4-BE49-F238E27FC236}">
                  <a16:creationId xmlns:a16="http://schemas.microsoft.com/office/drawing/2014/main" id="{98CC11A3-018B-C0C8-5489-0415F0BBF0D4}"/>
                </a:ext>
              </a:extLst>
            </p:cNvPr>
            <p:cNvSpPr/>
            <p:nvPr/>
          </p:nvSpPr>
          <p:spPr>
            <a:xfrm>
              <a:off x="2623108" y="2201471"/>
              <a:ext cx="388776" cy="62974"/>
            </a:xfrm>
            <a:custGeom>
              <a:avLst/>
              <a:gdLst/>
              <a:ahLst/>
              <a:cxnLst/>
              <a:rect l="l" t="t" r="r" b="b"/>
              <a:pathLst>
                <a:path w="25966" h="4206" extrusionOk="0">
                  <a:moveTo>
                    <a:pt x="2124" y="0"/>
                  </a:moveTo>
                  <a:lnTo>
                    <a:pt x="1" y="4205"/>
                  </a:lnTo>
                  <a:lnTo>
                    <a:pt x="25966" y="4205"/>
                  </a:lnTo>
                  <a:lnTo>
                    <a:pt x="23821" y="0"/>
                  </a:ln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033;p109">
              <a:extLst>
                <a:ext uri="{FF2B5EF4-FFF2-40B4-BE49-F238E27FC236}">
                  <a16:creationId xmlns:a16="http://schemas.microsoft.com/office/drawing/2014/main" id="{9429F346-75EA-C168-7C0A-63DFF68AB1E5}"/>
                </a:ext>
              </a:extLst>
            </p:cNvPr>
            <p:cNvSpPr/>
            <p:nvPr/>
          </p:nvSpPr>
          <p:spPr>
            <a:xfrm>
              <a:off x="2623108" y="2201471"/>
              <a:ext cx="388776" cy="62974"/>
            </a:xfrm>
            <a:custGeom>
              <a:avLst/>
              <a:gdLst/>
              <a:ahLst/>
              <a:cxnLst/>
              <a:rect l="l" t="t" r="r" b="b"/>
              <a:pathLst>
                <a:path w="25966" h="4206" extrusionOk="0">
                  <a:moveTo>
                    <a:pt x="20752" y="0"/>
                  </a:moveTo>
                  <a:lnTo>
                    <a:pt x="22160" y="2754"/>
                  </a:lnTo>
                  <a:cubicBezTo>
                    <a:pt x="22328" y="3070"/>
                    <a:pt x="22097" y="3448"/>
                    <a:pt x="21740" y="3448"/>
                  </a:cubicBezTo>
                  <a:lnTo>
                    <a:pt x="379" y="3448"/>
                  </a:lnTo>
                  <a:lnTo>
                    <a:pt x="1" y="4205"/>
                  </a:lnTo>
                  <a:lnTo>
                    <a:pt x="25966" y="4205"/>
                  </a:lnTo>
                  <a:lnTo>
                    <a:pt x="238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034;p109">
              <a:extLst>
                <a:ext uri="{FF2B5EF4-FFF2-40B4-BE49-F238E27FC236}">
                  <a16:creationId xmlns:a16="http://schemas.microsoft.com/office/drawing/2014/main" id="{F5802C72-4F35-796F-1B5C-20EF911DB1ED}"/>
                </a:ext>
              </a:extLst>
            </p:cNvPr>
            <p:cNvSpPr/>
            <p:nvPr/>
          </p:nvSpPr>
          <p:spPr>
            <a:xfrm>
              <a:off x="2766021" y="2232943"/>
              <a:ext cx="102951" cy="31502"/>
            </a:xfrm>
            <a:custGeom>
              <a:avLst/>
              <a:gdLst/>
              <a:ahLst/>
              <a:cxnLst/>
              <a:rect l="l" t="t" r="r" b="b"/>
              <a:pathLst>
                <a:path w="6876" h="2104" extrusionOk="0">
                  <a:moveTo>
                    <a:pt x="842" y="1"/>
                  </a:moveTo>
                  <a:cubicBezTo>
                    <a:pt x="673" y="1"/>
                    <a:pt x="547" y="106"/>
                    <a:pt x="505" y="253"/>
                  </a:cubicBezTo>
                  <a:lnTo>
                    <a:pt x="1" y="2103"/>
                  </a:lnTo>
                  <a:lnTo>
                    <a:pt x="6876" y="2103"/>
                  </a:lnTo>
                  <a:lnTo>
                    <a:pt x="6371" y="253"/>
                  </a:lnTo>
                  <a:cubicBezTo>
                    <a:pt x="6329" y="106"/>
                    <a:pt x="6182" y="1"/>
                    <a:pt x="6035" y="1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035;p109">
              <a:extLst>
                <a:ext uri="{FF2B5EF4-FFF2-40B4-BE49-F238E27FC236}">
                  <a16:creationId xmlns:a16="http://schemas.microsoft.com/office/drawing/2014/main" id="{F06A6230-4903-8E66-493B-419EDB9C60C6}"/>
                </a:ext>
              </a:extLst>
            </p:cNvPr>
            <p:cNvSpPr/>
            <p:nvPr/>
          </p:nvSpPr>
          <p:spPr>
            <a:xfrm>
              <a:off x="2766021" y="2253096"/>
              <a:ext cx="102951" cy="11349"/>
            </a:xfrm>
            <a:custGeom>
              <a:avLst/>
              <a:gdLst/>
              <a:ahLst/>
              <a:cxnLst/>
              <a:rect l="l" t="t" r="r" b="b"/>
              <a:pathLst>
                <a:path w="6876" h="758" extrusionOk="0">
                  <a:moveTo>
                    <a:pt x="211" y="0"/>
                  </a:moveTo>
                  <a:lnTo>
                    <a:pt x="1" y="757"/>
                  </a:lnTo>
                  <a:lnTo>
                    <a:pt x="6876" y="757"/>
                  </a:lnTo>
                  <a:lnTo>
                    <a:pt x="66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011CD41-1704-AD6B-BCA3-EC265B40A93B}"/>
              </a:ext>
            </a:extLst>
          </p:cNvPr>
          <p:cNvGrpSpPr/>
          <p:nvPr/>
        </p:nvGrpSpPr>
        <p:grpSpPr>
          <a:xfrm>
            <a:off x="9419707" y="716100"/>
            <a:ext cx="1100674" cy="345300"/>
            <a:chOff x="9492166" y="716100"/>
            <a:chExt cx="1100674" cy="345300"/>
          </a:xfrm>
        </p:grpSpPr>
        <p:sp>
          <p:nvSpPr>
            <p:cNvPr id="13" name="Google Shape;290;p55">
              <a:extLst>
                <a:ext uri="{FF2B5EF4-FFF2-40B4-BE49-F238E27FC236}">
                  <a16:creationId xmlns:a16="http://schemas.microsoft.com/office/drawing/2014/main" id="{CC06E639-A7F7-522B-E09A-7B1296134687}"/>
                </a:ext>
              </a:extLst>
            </p:cNvPr>
            <p:cNvSpPr/>
            <p:nvPr/>
          </p:nvSpPr>
          <p:spPr>
            <a:xfrm rot="10800000" flipH="1">
              <a:off x="9492166" y="874650"/>
              <a:ext cx="885900" cy="167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dirty="0"/>
            </a:p>
          </p:txBody>
        </p:sp>
        <p:sp>
          <p:nvSpPr>
            <p:cNvPr id="14" name="Google Shape;344;p55">
              <a:extLst>
                <a:ext uri="{FF2B5EF4-FFF2-40B4-BE49-F238E27FC236}">
                  <a16:creationId xmlns:a16="http://schemas.microsoft.com/office/drawing/2014/main" id="{58A94E08-2CD4-F1B7-7D91-9BEC8180876E}"/>
                </a:ext>
              </a:extLst>
            </p:cNvPr>
            <p:cNvSpPr txBox="1">
              <a:spLocks/>
            </p:cNvSpPr>
            <p:nvPr/>
          </p:nvSpPr>
          <p:spPr>
            <a:xfrm>
              <a:off x="9706939" y="716100"/>
              <a:ext cx="885901" cy="345300"/>
            </a:xfrm>
            <a:prstGeom prst="rect">
              <a:avLst/>
            </a:prstGeom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MapoPeacefull" panose="02000500000000000000" pitchFamily="2" charset="-127"/>
                  <a:ea typeface="MapoPeacefull" panose="02000500000000000000" pitchFamily="2" charset="-127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r">
                <a:buClr>
                  <a:schemeClr val="dk1"/>
                </a:buClr>
                <a:buSzPts val="1100"/>
              </a:pPr>
              <a:r>
                <a:rPr lang="ko-KR" altLang="en-US" sz="1200"/>
                <a:t>사회 기여</a:t>
              </a:r>
              <a:endParaRPr lang="ko-KR" alt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1845296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2238;p89">
            <a:extLst>
              <a:ext uri="{FF2B5EF4-FFF2-40B4-BE49-F238E27FC236}">
                <a16:creationId xmlns:a16="http://schemas.microsoft.com/office/drawing/2014/main" id="{1B0785E0-56DA-4037-5903-1A25BFA0B938}"/>
              </a:ext>
            </a:extLst>
          </p:cNvPr>
          <p:cNvSpPr/>
          <p:nvPr/>
        </p:nvSpPr>
        <p:spPr>
          <a:xfrm rot="10800000" flipH="1">
            <a:off x="538025" y="541437"/>
            <a:ext cx="828857" cy="15690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" name="Google Shape;2239;p89">
            <a:extLst>
              <a:ext uri="{FF2B5EF4-FFF2-40B4-BE49-F238E27FC236}">
                <a16:creationId xmlns:a16="http://schemas.microsoft.com/office/drawing/2014/main" id="{1673155E-254F-079F-4552-7C90CD03C78D}"/>
              </a:ext>
            </a:extLst>
          </p:cNvPr>
          <p:cNvSpPr txBox="1">
            <a:spLocks/>
          </p:cNvSpPr>
          <p:nvPr/>
        </p:nvSpPr>
        <p:spPr>
          <a:xfrm>
            <a:off x="236220" y="390636"/>
            <a:ext cx="957149" cy="3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dk1"/>
                </a:solidFill>
                <a:latin typeface="MapoPeacefull" panose="02000500000000000000" pitchFamily="2" charset="-127"/>
                <a:ea typeface="MapoPeacefull" panose="02000500000000000000" pitchFamily="2" charset="-127"/>
                <a:cs typeface="Nunito ExtraBold"/>
                <a:sym typeface="Nunito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sz="1100" dirty="0"/>
              <a:t>구현 예시</a:t>
            </a:r>
            <a:endParaRPr lang="en" sz="1100" dirty="0"/>
          </a:p>
        </p:txBody>
      </p:sp>
      <p:pic>
        <p:nvPicPr>
          <p:cNvPr id="9" name="그림 8" descr="텍스트, 도표, 그림, 스케치이(가) 표시된 사진&#10;&#10;자동 생성된 설명">
            <a:extLst>
              <a:ext uri="{FF2B5EF4-FFF2-40B4-BE49-F238E27FC236}">
                <a16:creationId xmlns:a16="http://schemas.microsoft.com/office/drawing/2014/main" id="{B95D4197-9756-B210-3329-EDA0DE373C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1459" y="390636"/>
            <a:ext cx="4100887" cy="4348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7830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2238;p89">
            <a:extLst>
              <a:ext uri="{FF2B5EF4-FFF2-40B4-BE49-F238E27FC236}">
                <a16:creationId xmlns:a16="http://schemas.microsoft.com/office/drawing/2014/main" id="{1B0785E0-56DA-4037-5903-1A25BFA0B938}"/>
              </a:ext>
            </a:extLst>
          </p:cNvPr>
          <p:cNvSpPr/>
          <p:nvPr/>
        </p:nvSpPr>
        <p:spPr>
          <a:xfrm rot="10800000" flipH="1">
            <a:off x="538025" y="541437"/>
            <a:ext cx="828857" cy="15690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9" name="그림 8" descr="텍스트, 도표, 그림, 스케치이(가) 표시된 사진&#10;&#10;자동 생성된 설명">
            <a:extLst>
              <a:ext uri="{FF2B5EF4-FFF2-40B4-BE49-F238E27FC236}">
                <a16:creationId xmlns:a16="http://schemas.microsoft.com/office/drawing/2014/main" id="{B95D4197-9756-B210-3329-EDA0DE373C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39" r="68635" b="68195"/>
          <a:stretch/>
        </p:blipFill>
        <p:spPr>
          <a:xfrm>
            <a:off x="1584938" y="440994"/>
            <a:ext cx="2782955" cy="4261510"/>
          </a:xfrm>
          <a:prstGeom prst="rect">
            <a:avLst/>
          </a:prstGeom>
        </p:spPr>
      </p:pic>
      <p:sp>
        <p:nvSpPr>
          <p:cNvPr id="6" name="Google Shape;2239;p89">
            <a:extLst>
              <a:ext uri="{FF2B5EF4-FFF2-40B4-BE49-F238E27FC236}">
                <a16:creationId xmlns:a16="http://schemas.microsoft.com/office/drawing/2014/main" id="{0AAE52EB-DE53-330D-3C97-A57D66E52934}"/>
              </a:ext>
            </a:extLst>
          </p:cNvPr>
          <p:cNvSpPr txBox="1">
            <a:spLocks/>
          </p:cNvSpPr>
          <p:nvPr/>
        </p:nvSpPr>
        <p:spPr>
          <a:xfrm>
            <a:off x="236220" y="390636"/>
            <a:ext cx="957149" cy="3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dk1"/>
                </a:solidFill>
                <a:latin typeface="MapoPeacefull" panose="02000500000000000000" pitchFamily="2" charset="-127"/>
                <a:ea typeface="MapoPeacefull" panose="02000500000000000000" pitchFamily="2" charset="-127"/>
                <a:cs typeface="Nunito ExtraBold"/>
                <a:sym typeface="Nunito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sz="1100" dirty="0"/>
              <a:t>구현 예시</a:t>
            </a:r>
            <a:endParaRPr lang="en" sz="11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1341A5-1C10-A82E-AA35-3F8E482CAFBE}"/>
              </a:ext>
            </a:extLst>
          </p:cNvPr>
          <p:cNvSpPr txBox="1"/>
          <p:nvPr/>
        </p:nvSpPr>
        <p:spPr>
          <a:xfrm>
            <a:off x="4367893" y="2094695"/>
            <a:ext cx="460895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KR" dirty="0">
                <a:latin typeface="MapoPeacefull" panose="02000500000000000000" pitchFamily="2" charset="-127"/>
                <a:ea typeface="MapoPeacefull" panose="02000500000000000000" pitchFamily="2" charset="-127"/>
              </a:rPr>
              <a:t>1-1. home</a:t>
            </a:r>
          </a:p>
          <a:p>
            <a:pPr algn="l"/>
            <a:r>
              <a:rPr kumimoji="1" lang="ko-KR" altLang="en-US" dirty="0">
                <a:latin typeface="MapoPeacefull" panose="02000500000000000000" pitchFamily="2" charset="-127"/>
                <a:ea typeface="MapoPeacefull" panose="02000500000000000000" pitchFamily="2" charset="-127"/>
              </a:rPr>
              <a:t>상단에 장소검색</a:t>
            </a:r>
            <a:r>
              <a:rPr kumimoji="1" lang="en-US" altLang="ko-KR" dirty="0">
                <a:latin typeface="MapoPeacefull" panose="02000500000000000000" pitchFamily="2" charset="-127"/>
                <a:ea typeface="MapoPeacefull" panose="02000500000000000000" pitchFamily="2" charset="-127"/>
              </a:rPr>
              <a:t>, </a:t>
            </a:r>
            <a:r>
              <a:rPr kumimoji="1" lang="ko-KR" altLang="en-US" dirty="0">
                <a:latin typeface="MapoPeacefull" panose="02000500000000000000" pitchFamily="2" charset="-127"/>
                <a:ea typeface="MapoPeacefull" panose="02000500000000000000" pitchFamily="2" charset="-127"/>
              </a:rPr>
              <a:t>경로검색</a:t>
            </a:r>
            <a:r>
              <a:rPr kumimoji="1" lang="en-US" altLang="ko-KR" dirty="0">
                <a:latin typeface="MapoPeacefull" panose="02000500000000000000" pitchFamily="2" charset="-127"/>
                <a:ea typeface="MapoPeacefull" panose="02000500000000000000" pitchFamily="2" charset="-127"/>
              </a:rPr>
              <a:t>, </a:t>
            </a:r>
            <a:r>
              <a:rPr kumimoji="1" lang="ko-KR" altLang="en-US" dirty="0">
                <a:latin typeface="MapoPeacefull" panose="02000500000000000000" pitchFamily="2" charset="-127"/>
                <a:ea typeface="MapoPeacefull" panose="02000500000000000000" pitchFamily="2" charset="-127"/>
              </a:rPr>
              <a:t>결빙필터</a:t>
            </a:r>
            <a:r>
              <a:rPr kumimoji="1" lang="en-US" altLang="ko-KR" dirty="0">
                <a:latin typeface="MapoPeacefull" panose="02000500000000000000" pitchFamily="2" charset="-127"/>
                <a:ea typeface="MapoPeacefull" panose="02000500000000000000" pitchFamily="2" charset="-127"/>
              </a:rPr>
              <a:t>, </a:t>
            </a:r>
            <a:r>
              <a:rPr kumimoji="1" lang="ko-KR" altLang="en-US" dirty="0">
                <a:latin typeface="MapoPeacefull" panose="02000500000000000000" pitchFamily="2" charset="-127"/>
                <a:ea typeface="MapoPeacefull" panose="02000500000000000000" pitchFamily="2" charset="-127"/>
              </a:rPr>
              <a:t>침수필터 버튼이 있음</a:t>
            </a:r>
          </a:p>
          <a:p>
            <a:pPr algn="l"/>
            <a:r>
              <a:rPr kumimoji="1" lang="ko-KR" altLang="en-US" dirty="0">
                <a:latin typeface="MapoPeacefull" panose="02000500000000000000" pitchFamily="2" charset="-127"/>
                <a:ea typeface="MapoPeacefull" panose="02000500000000000000" pitchFamily="2" charset="-127"/>
              </a:rPr>
              <a:t>하단에는 주변 통제정보를 표시해 줌</a:t>
            </a:r>
          </a:p>
          <a:p>
            <a:pPr algn="l"/>
            <a:endParaRPr kumimoji="1" lang="ko-Kore-KR" altLang="en-US" dirty="0">
              <a:latin typeface="MapoPeacefull" panose="02000500000000000000" pitchFamily="2" charset="-127"/>
              <a:ea typeface="MapoPeacefull" panose="02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082773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2238;p89">
            <a:extLst>
              <a:ext uri="{FF2B5EF4-FFF2-40B4-BE49-F238E27FC236}">
                <a16:creationId xmlns:a16="http://schemas.microsoft.com/office/drawing/2014/main" id="{1B0785E0-56DA-4037-5903-1A25BFA0B938}"/>
              </a:ext>
            </a:extLst>
          </p:cNvPr>
          <p:cNvSpPr/>
          <p:nvPr/>
        </p:nvSpPr>
        <p:spPr>
          <a:xfrm rot="10800000" flipH="1">
            <a:off x="538025" y="541437"/>
            <a:ext cx="828857" cy="15690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9" name="그림 8" descr="텍스트, 도표, 그림, 스케치이(가) 표시된 사진&#10;&#10;자동 생성된 설명">
            <a:extLst>
              <a:ext uri="{FF2B5EF4-FFF2-40B4-BE49-F238E27FC236}">
                <a16:creationId xmlns:a16="http://schemas.microsoft.com/office/drawing/2014/main" id="{B95D4197-9756-B210-3329-EDA0DE373C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714" t="1451" r="47320" b="68945"/>
          <a:stretch/>
        </p:blipFill>
        <p:spPr>
          <a:xfrm>
            <a:off x="1718733" y="735936"/>
            <a:ext cx="2649160" cy="3966568"/>
          </a:xfrm>
          <a:prstGeom prst="rect">
            <a:avLst/>
          </a:prstGeom>
        </p:spPr>
      </p:pic>
      <p:sp>
        <p:nvSpPr>
          <p:cNvPr id="6" name="Google Shape;2239;p89">
            <a:extLst>
              <a:ext uri="{FF2B5EF4-FFF2-40B4-BE49-F238E27FC236}">
                <a16:creationId xmlns:a16="http://schemas.microsoft.com/office/drawing/2014/main" id="{0AAE52EB-DE53-330D-3C97-A57D66E52934}"/>
              </a:ext>
            </a:extLst>
          </p:cNvPr>
          <p:cNvSpPr txBox="1">
            <a:spLocks/>
          </p:cNvSpPr>
          <p:nvPr/>
        </p:nvSpPr>
        <p:spPr>
          <a:xfrm>
            <a:off x="236220" y="390636"/>
            <a:ext cx="957149" cy="3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dk1"/>
                </a:solidFill>
                <a:latin typeface="MapoPeacefull" panose="02000500000000000000" pitchFamily="2" charset="-127"/>
                <a:ea typeface="MapoPeacefull" panose="02000500000000000000" pitchFamily="2" charset="-127"/>
                <a:cs typeface="Nunito ExtraBold"/>
                <a:sym typeface="Nunito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sz="1100" dirty="0"/>
              <a:t>구현 예시</a:t>
            </a:r>
            <a:endParaRPr lang="en" sz="11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1341A5-1C10-A82E-AA35-3F8E482CAFBE}"/>
              </a:ext>
            </a:extLst>
          </p:cNvPr>
          <p:cNvSpPr txBox="1"/>
          <p:nvPr/>
        </p:nvSpPr>
        <p:spPr>
          <a:xfrm>
            <a:off x="4367893" y="2094695"/>
            <a:ext cx="305564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MapoPeacefull" panose="02000500000000000000" pitchFamily="2" charset="-127"/>
                <a:ea typeface="MapoPeacefull" panose="02000500000000000000" pitchFamily="2" charset="-127"/>
              </a:rPr>
              <a:t>1-2.</a:t>
            </a:r>
            <a:r>
              <a:rPr lang="ko-KR" altLang="en-US" dirty="0">
                <a:latin typeface="MapoPeacefull" panose="02000500000000000000" pitchFamily="2" charset="-127"/>
                <a:ea typeface="MapoPeacefull" panose="02000500000000000000" pitchFamily="2" charset="-127"/>
              </a:rPr>
              <a:t> </a:t>
            </a:r>
            <a:r>
              <a:rPr lang="en-US" altLang="ko-KR" dirty="0">
                <a:latin typeface="MapoPeacefull" panose="02000500000000000000" pitchFamily="2" charset="-127"/>
                <a:ea typeface="MapoPeacefull" panose="02000500000000000000" pitchFamily="2" charset="-127"/>
              </a:rPr>
              <a:t>home</a:t>
            </a:r>
            <a:endParaRPr lang="ko-KR" altLang="en-US" dirty="0">
              <a:latin typeface="MapoPeacefull" panose="02000500000000000000" pitchFamily="2" charset="-127"/>
              <a:ea typeface="MapoPeacefull" panose="02000500000000000000" pitchFamily="2" charset="-127"/>
            </a:endParaRPr>
          </a:p>
          <a:p>
            <a:r>
              <a:rPr lang="en-US" altLang="ko-KR" dirty="0">
                <a:latin typeface="MapoPeacefull" panose="02000500000000000000" pitchFamily="2" charset="-127"/>
                <a:ea typeface="MapoPeacefull" panose="02000500000000000000" pitchFamily="2" charset="-127"/>
              </a:rPr>
              <a:t>1-1 </a:t>
            </a:r>
            <a:r>
              <a:rPr lang="ko-KR" altLang="en-US" dirty="0">
                <a:latin typeface="MapoPeacefull" panose="02000500000000000000" pitchFamily="2" charset="-127"/>
                <a:ea typeface="MapoPeacefull" panose="02000500000000000000" pitchFamily="2" charset="-127"/>
              </a:rPr>
              <a:t>화면 하단의 통제정보를 눌렀을 때</a:t>
            </a:r>
            <a:endParaRPr lang="en-US" altLang="ko-KR" dirty="0">
              <a:latin typeface="MapoPeacefull" panose="02000500000000000000" pitchFamily="2" charset="-127"/>
              <a:ea typeface="MapoPeacefull" panose="02000500000000000000" pitchFamily="2" charset="-127"/>
            </a:endParaRPr>
          </a:p>
          <a:p>
            <a:r>
              <a:rPr lang="ko-KR" altLang="en-US" dirty="0">
                <a:latin typeface="MapoPeacefull" panose="02000500000000000000" pitchFamily="2" charset="-127"/>
                <a:ea typeface="MapoPeacefull" panose="02000500000000000000" pitchFamily="2" charset="-127"/>
              </a:rPr>
              <a:t>상세정보가 하단에서 올라 옴</a:t>
            </a:r>
            <a:endParaRPr lang="en-US" altLang="ko-KR" dirty="0">
              <a:latin typeface="MapoPeacefull" panose="02000500000000000000" pitchFamily="2" charset="-127"/>
              <a:ea typeface="MapoPeacefull" panose="02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780014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2238;p89">
            <a:extLst>
              <a:ext uri="{FF2B5EF4-FFF2-40B4-BE49-F238E27FC236}">
                <a16:creationId xmlns:a16="http://schemas.microsoft.com/office/drawing/2014/main" id="{1B0785E0-56DA-4037-5903-1A25BFA0B938}"/>
              </a:ext>
            </a:extLst>
          </p:cNvPr>
          <p:cNvSpPr/>
          <p:nvPr/>
        </p:nvSpPr>
        <p:spPr>
          <a:xfrm rot="10800000" flipH="1">
            <a:off x="538025" y="541437"/>
            <a:ext cx="828857" cy="15690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9" name="그림 8" descr="텍스트, 도표, 그림, 스케치이(가) 표시된 사진&#10;&#10;자동 생성된 설명">
            <a:extLst>
              <a:ext uri="{FF2B5EF4-FFF2-40B4-BE49-F238E27FC236}">
                <a16:creationId xmlns:a16="http://schemas.microsoft.com/office/drawing/2014/main" id="{B95D4197-9756-B210-3329-EDA0DE373C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176" t="1189" r="26858" b="69207"/>
          <a:stretch/>
        </p:blipFill>
        <p:spPr>
          <a:xfrm>
            <a:off x="1718733" y="735936"/>
            <a:ext cx="2649160" cy="3966568"/>
          </a:xfrm>
          <a:prstGeom prst="rect">
            <a:avLst/>
          </a:prstGeom>
        </p:spPr>
      </p:pic>
      <p:sp>
        <p:nvSpPr>
          <p:cNvPr id="6" name="Google Shape;2239;p89">
            <a:extLst>
              <a:ext uri="{FF2B5EF4-FFF2-40B4-BE49-F238E27FC236}">
                <a16:creationId xmlns:a16="http://schemas.microsoft.com/office/drawing/2014/main" id="{0AAE52EB-DE53-330D-3C97-A57D66E52934}"/>
              </a:ext>
            </a:extLst>
          </p:cNvPr>
          <p:cNvSpPr txBox="1">
            <a:spLocks/>
          </p:cNvSpPr>
          <p:nvPr/>
        </p:nvSpPr>
        <p:spPr>
          <a:xfrm>
            <a:off x="236220" y="390636"/>
            <a:ext cx="957149" cy="3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dk1"/>
                </a:solidFill>
                <a:latin typeface="MapoPeacefull" panose="02000500000000000000" pitchFamily="2" charset="-127"/>
                <a:ea typeface="MapoPeacefull" panose="02000500000000000000" pitchFamily="2" charset="-127"/>
                <a:cs typeface="Nunito ExtraBold"/>
                <a:sym typeface="Nunito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sz="1100" dirty="0"/>
              <a:t>구현 예시</a:t>
            </a:r>
            <a:endParaRPr lang="en" sz="11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1341A5-1C10-A82E-AA35-3F8E482CAFBE}"/>
              </a:ext>
            </a:extLst>
          </p:cNvPr>
          <p:cNvSpPr txBox="1"/>
          <p:nvPr/>
        </p:nvSpPr>
        <p:spPr>
          <a:xfrm>
            <a:off x="4367893" y="2094695"/>
            <a:ext cx="39998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MapoPeacefull" panose="02000500000000000000" pitchFamily="2" charset="-127"/>
                <a:ea typeface="MapoPeacefull" panose="02000500000000000000" pitchFamily="2" charset="-127"/>
              </a:rPr>
              <a:t>1-3. home</a:t>
            </a:r>
            <a:endParaRPr lang="ko-KR" altLang="en-US" dirty="0">
              <a:latin typeface="MapoPeacefull" panose="02000500000000000000" pitchFamily="2" charset="-127"/>
              <a:ea typeface="MapoPeacefull" panose="02000500000000000000" pitchFamily="2" charset="-127"/>
            </a:endParaRPr>
          </a:p>
          <a:p>
            <a:r>
              <a:rPr lang="ko-KR" altLang="en-US" dirty="0">
                <a:latin typeface="MapoPeacefull" panose="02000500000000000000" pitchFamily="2" charset="-127"/>
                <a:ea typeface="MapoPeacefull" panose="02000500000000000000" pitchFamily="2" charset="-127"/>
              </a:rPr>
              <a:t>필터를 적용했을 때 해당 부분에 투명하게 표시가 됨</a:t>
            </a:r>
          </a:p>
        </p:txBody>
      </p:sp>
    </p:spTree>
    <p:extLst>
      <p:ext uri="{BB962C8B-B14F-4D97-AF65-F5344CB8AC3E}">
        <p14:creationId xmlns:p14="http://schemas.microsoft.com/office/powerpoint/2010/main" val="35154220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2238;p89">
            <a:extLst>
              <a:ext uri="{FF2B5EF4-FFF2-40B4-BE49-F238E27FC236}">
                <a16:creationId xmlns:a16="http://schemas.microsoft.com/office/drawing/2014/main" id="{1B0785E0-56DA-4037-5903-1A25BFA0B938}"/>
              </a:ext>
            </a:extLst>
          </p:cNvPr>
          <p:cNvSpPr/>
          <p:nvPr/>
        </p:nvSpPr>
        <p:spPr>
          <a:xfrm rot="10800000" flipH="1">
            <a:off x="538025" y="541437"/>
            <a:ext cx="828857" cy="15690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9" name="그림 8" descr="텍스트, 도표, 그림, 스케치이(가) 표시된 사진&#10;&#10;자동 생성된 설명">
            <a:extLst>
              <a:ext uri="{FF2B5EF4-FFF2-40B4-BE49-F238E27FC236}">
                <a16:creationId xmlns:a16="http://schemas.microsoft.com/office/drawing/2014/main" id="{B95D4197-9756-B210-3329-EDA0DE373C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66" t="31795" r="70656" b="37995"/>
          <a:stretch/>
        </p:blipFill>
        <p:spPr>
          <a:xfrm>
            <a:off x="1603612" y="735936"/>
            <a:ext cx="2764281" cy="4047604"/>
          </a:xfrm>
          <a:prstGeom prst="rect">
            <a:avLst/>
          </a:prstGeom>
        </p:spPr>
      </p:pic>
      <p:sp>
        <p:nvSpPr>
          <p:cNvPr id="6" name="Google Shape;2239;p89">
            <a:extLst>
              <a:ext uri="{FF2B5EF4-FFF2-40B4-BE49-F238E27FC236}">
                <a16:creationId xmlns:a16="http://schemas.microsoft.com/office/drawing/2014/main" id="{0AAE52EB-DE53-330D-3C97-A57D66E52934}"/>
              </a:ext>
            </a:extLst>
          </p:cNvPr>
          <p:cNvSpPr txBox="1">
            <a:spLocks/>
          </p:cNvSpPr>
          <p:nvPr/>
        </p:nvSpPr>
        <p:spPr>
          <a:xfrm>
            <a:off x="236220" y="390636"/>
            <a:ext cx="957149" cy="3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dk1"/>
                </a:solidFill>
                <a:latin typeface="MapoPeacefull" panose="02000500000000000000" pitchFamily="2" charset="-127"/>
                <a:ea typeface="MapoPeacefull" panose="02000500000000000000" pitchFamily="2" charset="-127"/>
                <a:cs typeface="Nunito ExtraBold"/>
                <a:sym typeface="Nunito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sz="1100" dirty="0"/>
              <a:t>구현 예시</a:t>
            </a:r>
            <a:endParaRPr lang="en" sz="11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1341A5-1C10-A82E-AA35-3F8E482CAFBE}"/>
              </a:ext>
            </a:extLst>
          </p:cNvPr>
          <p:cNvSpPr txBox="1"/>
          <p:nvPr/>
        </p:nvSpPr>
        <p:spPr>
          <a:xfrm>
            <a:off x="4367893" y="2094695"/>
            <a:ext cx="43797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MapoPeacefull" panose="02000500000000000000" pitchFamily="2" charset="-127"/>
                <a:ea typeface="MapoPeacefull" panose="02000500000000000000" pitchFamily="2" charset="-127"/>
              </a:rPr>
              <a:t>2-1. </a:t>
            </a:r>
            <a:r>
              <a:rPr lang="ko-KR" altLang="en-US" dirty="0">
                <a:latin typeface="MapoPeacefull" panose="02000500000000000000" pitchFamily="2" charset="-127"/>
                <a:ea typeface="MapoPeacefull" panose="02000500000000000000" pitchFamily="2" charset="-127"/>
              </a:rPr>
              <a:t>검색기능</a:t>
            </a:r>
            <a:endParaRPr lang="en-US" altLang="ko-KR" dirty="0">
              <a:latin typeface="MapoPeacefull" panose="02000500000000000000" pitchFamily="2" charset="-127"/>
              <a:ea typeface="MapoPeacefull" panose="02000500000000000000" pitchFamily="2" charset="-127"/>
            </a:endParaRPr>
          </a:p>
          <a:p>
            <a:r>
              <a:rPr lang="ko-KR" altLang="en-US" dirty="0">
                <a:latin typeface="MapoPeacefull" panose="02000500000000000000" pitchFamily="2" charset="-127"/>
                <a:ea typeface="MapoPeacefull" panose="02000500000000000000" pitchFamily="2" charset="-127"/>
              </a:rPr>
              <a:t>홈 화면에서 상단의 검색 버튼을 누르면 키보드가 뜨게 됨</a:t>
            </a:r>
          </a:p>
        </p:txBody>
      </p:sp>
    </p:spTree>
    <p:extLst>
      <p:ext uri="{BB962C8B-B14F-4D97-AF65-F5344CB8AC3E}">
        <p14:creationId xmlns:p14="http://schemas.microsoft.com/office/powerpoint/2010/main" val="35667438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2238;p89">
            <a:extLst>
              <a:ext uri="{FF2B5EF4-FFF2-40B4-BE49-F238E27FC236}">
                <a16:creationId xmlns:a16="http://schemas.microsoft.com/office/drawing/2014/main" id="{1B0785E0-56DA-4037-5903-1A25BFA0B938}"/>
              </a:ext>
            </a:extLst>
          </p:cNvPr>
          <p:cNvSpPr/>
          <p:nvPr/>
        </p:nvSpPr>
        <p:spPr>
          <a:xfrm rot="10800000" flipH="1">
            <a:off x="538025" y="541437"/>
            <a:ext cx="828857" cy="15690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9" name="그림 8" descr="텍스트, 도표, 그림, 스케치이(가) 표시된 사진&#10;&#10;자동 생성된 설명">
            <a:extLst>
              <a:ext uri="{FF2B5EF4-FFF2-40B4-BE49-F238E27FC236}">
                <a16:creationId xmlns:a16="http://schemas.microsoft.com/office/drawing/2014/main" id="{B95D4197-9756-B210-3329-EDA0DE373C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714" t="31955" r="50000" b="38505"/>
          <a:stretch/>
        </p:blipFill>
        <p:spPr>
          <a:xfrm>
            <a:off x="1931158" y="825690"/>
            <a:ext cx="2436735" cy="3957850"/>
          </a:xfrm>
          <a:prstGeom prst="rect">
            <a:avLst/>
          </a:prstGeom>
        </p:spPr>
      </p:pic>
      <p:sp>
        <p:nvSpPr>
          <p:cNvPr id="6" name="Google Shape;2239;p89">
            <a:extLst>
              <a:ext uri="{FF2B5EF4-FFF2-40B4-BE49-F238E27FC236}">
                <a16:creationId xmlns:a16="http://schemas.microsoft.com/office/drawing/2014/main" id="{0AAE52EB-DE53-330D-3C97-A57D66E52934}"/>
              </a:ext>
            </a:extLst>
          </p:cNvPr>
          <p:cNvSpPr txBox="1">
            <a:spLocks/>
          </p:cNvSpPr>
          <p:nvPr/>
        </p:nvSpPr>
        <p:spPr>
          <a:xfrm>
            <a:off x="236220" y="390636"/>
            <a:ext cx="957149" cy="3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dk1"/>
                </a:solidFill>
                <a:latin typeface="MapoPeacefull" panose="02000500000000000000" pitchFamily="2" charset="-127"/>
                <a:ea typeface="MapoPeacefull" panose="02000500000000000000" pitchFamily="2" charset="-127"/>
                <a:cs typeface="Nunito ExtraBold"/>
                <a:sym typeface="Nunito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sz="1100" dirty="0"/>
              <a:t>구현 예시</a:t>
            </a:r>
            <a:endParaRPr lang="en" sz="11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1341A5-1C10-A82E-AA35-3F8E482CAFBE}"/>
              </a:ext>
            </a:extLst>
          </p:cNvPr>
          <p:cNvSpPr txBox="1"/>
          <p:nvPr/>
        </p:nvSpPr>
        <p:spPr>
          <a:xfrm>
            <a:off x="4367893" y="2094695"/>
            <a:ext cx="30748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MapoPeacefull" panose="02000500000000000000" pitchFamily="2" charset="-127"/>
                <a:ea typeface="MapoPeacefull" panose="02000500000000000000" pitchFamily="2" charset="-127"/>
              </a:rPr>
              <a:t>2-2. </a:t>
            </a:r>
            <a:r>
              <a:rPr lang="ko-KR" altLang="en-US" dirty="0">
                <a:latin typeface="MapoPeacefull" panose="02000500000000000000" pitchFamily="2" charset="-127"/>
                <a:ea typeface="MapoPeacefull" panose="02000500000000000000" pitchFamily="2" charset="-127"/>
              </a:rPr>
              <a:t>검색기능</a:t>
            </a:r>
            <a:endParaRPr lang="en-US" altLang="ko-KR" dirty="0">
              <a:latin typeface="MapoPeacefull" panose="02000500000000000000" pitchFamily="2" charset="-127"/>
              <a:ea typeface="MapoPeacefull" panose="02000500000000000000" pitchFamily="2" charset="-127"/>
            </a:endParaRPr>
          </a:p>
          <a:p>
            <a:r>
              <a:rPr lang="ko-KR" altLang="en-US" dirty="0">
                <a:latin typeface="MapoPeacefull" panose="02000500000000000000" pitchFamily="2" charset="-127"/>
                <a:ea typeface="MapoPeacefull" panose="02000500000000000000" pitchFamily="2" charset="-127"/>
              </a:rPr>
              <a:t>지도에서 원하는 장소를 검색할 수 있음</a:t>
            </a:r>
          </a:p>
        </p:txBody>
      </p:sp>
    </p:spTree>
    <p:extLst>
      <p:ext uri="{BB962C8B-B14F-4D97-AF65-F5344CB8AC3E}">
        <p14:creationId xmlns:p14="http://schemas.microsoft.com/office/powerpoint/2010/main" val="7795253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2238;p89">
            <a:extLst>
              <a:ext uri="{FF2B5EF4-FFF2-40B4-BE49-F238E27FC236}">
                <a16:creationId xmlns:a16="http://schemas.microsoft.com/office/drawing/2014/main" id="{1B0785E0-56DA-4037-5903-1A25BFA0B938}"/>
              </a:ext>
            </a:extLst>
          </p:cNvPr>
          <p:cNvSpPr/>
          <p:nvPr/>
        </p:nvSpPr>
        <p:spPr>
          <a:xfrm rot="10800000" flipH="1">
            <a:off x="538025" y="541437"/>
            <a:ext cx="828857" cy="15690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9" name="그림 8" descr="텍스트, 도표, 그림, 스케치이(가) 표시된 사진&#10;&#10;자동 생성된 설명">
            <a:extLst>
              <a:ext uri="{FF2B5EF4-FFF2-40B4-BE49-F238E27FC236}">
                <a16:creationId xmlns:a16="http://schemas.microsoft.com/office/drawing/2014/main" id="{B95D4197-9756-B210-3329-EDA0DE373C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31490" r="28894" b="36848"/>
          <a:stretch/>
        </p:blipFill>
        <p:spPr>
          <a:xfrm>
            <a:off x="1701226" y="541437"/>
            <a:ext cx="2666667" cy="4242103"/>
          </a:xfrm>
          <a:prstGeom prst="rect">
            <a:avLst/>
          </a:prstGeom>
        </p:spPr>
      </p:pic>
      <p:sp>
        <p:nvSpPr>
          <p:cNvPr id="6" name="Google Shape;2239;p89">
            <a:extLst>
              <a:ext uri="{FF2B5EF4-FFF2-40B4-BE49-F238E27FC236}">
                <a16:creationId xmlns:a16="http://schemas.microsoft.com/office/drawing/2014/main" id="{0AAE52EB-DE53-330D-3C97-A57D66E52934}"/>
              </a:ext>
            </a:extLst>
          </p:cNvPr>
          <p:cNvSpPr txBox="1">
            <a:spLocks/>
          </p:cNvSpPr>
          <p:nvPr/>
        </p:nvSpPr>
        <p:spPr>
          <a:xfrm>
            <a:off x="236220" y="390636"/>
            <a:ext cx="957149" cy="3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dk1"/>
                </a:solidFill>
                <a:latin typeface="MapoPeacefull" panose="02000500000000000000" pitchFamily="2" charset="-127"/>
                <a:ea typeface="MapoPeacefull" panose="02000500000000000000" pitchFamily="2" charset="-127"/>
                <a:cs typeface="Nunito ExtraBold"/>
                <a:sym typeface="Nunito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sz="1100" dirty="0"/>
              <a:t>구현 예시</a:t>
            </a:r>
            <a:endParaRPr lang="en" sz="11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1341A5-1C10-A82E-AA35-3F8E482CAFBE}"/>
              </a:ext>
            </a:extLst>
          </p:cNvPr>
          <p:cNvSpPr txBox="1"/>
          <p:nvPr/>
        </p:nvSpPr>
        <p:spPr>
          <a:xfrm>
            <a:off x="4367893" y="2094695"/>
            <a:ext cx="38347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MapoPeacefull" panose="02000500000000000000" pitchFamily="2" charset="-127"/>
                <a:ea typeface="MapoPeacefull" panose="02000500000000000000" pitchFamily="2" charset="-127"/>
              </a:rPr>
              <a:t>2-3. </a:t>
            </a:r>
            <a:r>
              <a:rPr lang="ko-KR" altLang="en-US" dirty="0">
                <a:latin typeface="MapoPeacefull" panose="02000500000000000000" pitchFamily="2" charset="-127"/>
                <a:ea typeface="MapoPeacefull" panose="02000500000000000000" pitchFamily="2" charset="-127"/>
              </a:rPr>
              <a:t>주변 통제 정보</a:t>
            </a:r>
            <a:endParaRPr lang="en-US" altLang="ko-KR" dirty="0">
              <a:latin typeface="MapoPeacefull" panose="02000500000000000000" pitchFamily="2" charset="-127"/>
              <a:ea typeface="MapoPeacefull" panose="02000500000000000000" pitchFamily="2" charset="-127"/>
            </a:endParaRPr>
          </a:p>
          <a:p>
            <a:r>
              <a:rPr lang="ko-KR" altLang="en-US" dirty="0">
                <a:latin typeface="MapoPeacefull" panose="02000500000000000000" pitchFamily="2" charset="-127"/>
                <a:ea typeface="MapoPeacefull" panose="02000500000000000000" pitchFamily="2" charset="-127"/>
              </a:rPr>
              <a:t>하단에 알림으로 주변 통제 정보를 확인할 수 있음</a:t>
            </a:r>
          </a:p>
        </p:txBody>
      </p:sp>
    </p:spTree>
    <p:extLst>
      <p:ext uri="{BB962C8B-B14F-4D97-AF65-F5344CB8AC3E}">
        <p14:creationId xmlns:p14="http://schemas.microsoft.com/office/powerpoint/2010/main" val="5852535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2238;p89">
            <a:extLst>
              <a:ext uri="{FF2B5EF4-FFF2-40B4-BE49-F238E27FC236}">
                <a16:creationId xmlns:a16="http://schemas.microsoft.com/office/drawing/2014/main" id="{1B0785E0-56DA-4037-5903-1A25BFA0B938}"/>
              </a:ext>
            </a:extLst>
          </p:cNvPr>
          <p:cNvSpPr/>
          <p:nvPr/>
        </p:nvSpPr>
        <p:spPr>
          <a:xfrm rot="10800000" flipH="1">
            <a:off x="538025" y="541437"/>
            <a:ext cx="828857" cy="15690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9" name="그림 8" descr="텍스트, 도표, 그림, 스케치이(가) 표시된 사진&#10;&#10;자동 생성된 설명">
            <a:extLst>
              <a:ext uri="{FF2B5EF4-FFF2-40B4-BE49-F238E27FC236}">
                <a16:creationId xmlns:a16="http://schemas.microsoft.com/office/drawing/2014/main" id="{B95D4197-9756-B210-3329-EDA0DE373C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3609" t="30629" r="5285" b="37709"/>
          <a:stretch/>
        </p:blipFill>
        <p:spPr>
          <a:xfrm>
            <a:off x="1701226" y="541437"/>
            <a:ext cx="2666667" cy="4242103"/>
          </a:xfrm>
          <a:prstGeom prst="rect">
            <a:avLst/>
          </a:prstGeom>
        </p:spPr>
      </p:pic>
      <p:sp>
        <p:nvSpPr>
          <p:cNvPr id="6" name="Google Shape;2239;p89">
            <a:extLst>
              <a:ext uri="{FF2B5EF4-FFF2-40B4-BE49-F238E27FC236}">
                <a16:creationId xmlns:a16="http://schemas.microsoft.com/office/drawing/2014/main" id="{0AAE52EB-DE53-330D-3C97-A57D66E52934}"/>
              </a:ext>
            </a:extLst>
          </p:cNvPr>
          <p:cNvSpPr txBox="1">
            <a:spLocks/>
          </p:cNvSpPr>
          <p:nvPr/>
        </p:nvSpPr>
        <p:spPr>
          <a:xfrm>
            <a:off x="236220" y="390636"/>
            <a:ext cx="957149" cy="3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dk1"/>
                </a:solidFill>
                <a:latin typeface="MapoPeacefull" panose="02000500000000000000" pitchFamily="2" charset="-127"/>
                <a:ea typeface="MapoPeacefull" panose="02000500000000000000" pitchFamily="2" charset="-127"/>
                <a:cs typeface="Nunito ExtraBold"/>
                <a:sym typeface="Nunito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sz="1100" dirty="0"/>
              <a:t>구현 예시</a:t>
            </a:r>
            <a:endParaRPr lang="en" sz="11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1341A5-1C10-A82E-AA35-3F8E482CAFBE}"/>
              </a:ext>
            </a:extLst>
          </p:cNvPr>
          <p:cNvSpPr txBox="1"/>
          <p:nvPr/>
        </p:nvSpPr>
        <p:spPr>
          <a:xfrm>
            <a:off x="4367893" y="2094695"/>
            <a:ext cx="323999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MapoPeacefull" panose="02000500000000000000" pitchFamily="2" charset="-127"/>
                <a:ea typeface="MapoPeacefull" panose="02000500000000000000" pitchFamily="2" charset="-127"/>
              </a:rPr>
              <a:t>2-4. </a:t>
            </a:r>
            <a:r>
              <a:rPr lang="ko-KR" altLang="en-US" dirty="0" err="1">
                <a:latin typeface="MapoPeacefull" panose="02000500000000000000" pitchFamily="2" charset="-127"/>
                <a:ea typeface="MapoPeacefull" panose="02000500000000000000" pitchFamily="2" charset="-127"/>
              </a:rPr>
              <a:t>길찾기</a:t>
            </a:r>
            <a:r>
              <a:rPr lang="ko-KR" altLang="en-US" dirty="0">
                <a:latin typeface="MapoPeacefull" panose="02000500000000000000" pitchFamily="2" charset="-127"/>
                <a:ea typeface="MapoPeacefull" panose="02000500000000000000" pitchFamily="2" charset="-127"/>
              </a:rPr>
              <a:t> 기능</a:t>
            </a:r>
            <a:endParaRPr lang="en-US" altLang="ko-KR" dirty="0">
              <a:latin typeface="MapoPeacefull" panose="02000500000000000000" pitchFamily="2" charset="-127"/>
              <a:ea typeface="MapoPeacefull" panose="02000500000000000000" pitchFamily="2" charset="-127"/>
            </a:endParaRPr>
          </a:p>
          <a:p>
            <a:r>
              <a:rPr lang="ko-KR" altLang="en-US" dirty="0">
                <a:latin typeface="MapoPeacefull" panose="02000500000000000000" pitchFamily="2" charset="-127"/>
                <a:ea typeface="MapoPeacefull" panose="02000500000000000000" pitchFamily="2" charset="-127"/>
              </a:rPr>
              <a:t>홈 화면에서 상단의 </a:t>
            </a:r>
            <a:r>
              <a:rPr lang="ko-KR" altLang="en-US" dirty="0" err="1">
                <a:latin typeface="MapoPeacefull" panose="02000500000000000000" pitchFamily="2" charset="-127"/>
                <a:ea typeface="MapoPeacefull" panose="02000500000000000000" pitchFamily="2" charset="-127"/>
              </a:rPr>
              <a:t>길찾기</a:t>
            </a:r>
            <a:r>
              <a:rPr lang="ko-KR" altLang="en-US" dirty="0">
                <a:latin typeface="MapoPeacefull" panose="02000500000000000000" pitchFamily="2" charset="-127"/>
                <a:ea typeface="MapoPeacefull" panose="02000500000000000000" pitchFamily="2" charset="-127"/>
              </a:rPr>
              <a:t> 버튼을 누르면</a:t>
            </a:r>
            <a:endParaRPr lang="en-US" altLang="ko-KR" dirty="0">
              <a:latin typeface="MapoPeacefull" panose="02000500000000000000" pitchFamily="2" charset="-127"/>
              <a:ea typeface="MapoPeacefull" panose="02000500000000000000" pitchFamily="2" charset="-127"/>
            </a:endParaRPr>
          </a:p>
          <a:p>
            <a:r>
              <a:rPr lang="ko-KR" altLang="en-US" dirty="0">
                <a:latin typeface="MapoPeacefull" panose="02000500000000000000" pitchFamily="2" charset="-127"/>
                <a:ea typeface="MapoPeacefull" panose="02000500000000000000" pitchFamily="2" charset="-127"/>
              </a:rPr>
              <a:t>경로를 안내해줌</a:t>
            </a:r>
          </a:p>
        </p:txBody>
      </p:sp>
    </p:spTree>
    <p:extLst>
      <p:ext uri="{BB962C8B-B14F-4D97-AF65-F5344CB8AC3E}">
        <p14:creationId xmlns:p14="http://schemas.microsoft.com/office/powerpoint/2010/main" val="16556328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lt1"/>
        </a:solidFill>
        <a:effectLst/>
      </p:bgPr>
    </p:bg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62;p52">
            <a:extLst>
              <a:ext uri="{FF2B5EF4-FFF2-40B4-BE49-F238E27FC236}">
                <a16:creationId xmlns:a16="http://schemas.microsoft.com/office/drawing/2014/main" id="{87FA5DB5-A0F8-27D2-424A-CCF713DC2469}"/>
              </a:ext>
            </a:extLst>
          </p:cNvPr>
          <p:cNvSpPr/>
          <p:nvPr/>
        </p:nvSpPr>
        <p:spPr>
          <a:xfrm>
            <a:off x="483294" y="-1018888"/>
            <a:ext cx="2160534" cy="2160534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262;p52">
            <a:extLst>
              <a:ext uri="{FF2B5EF4-FFF2-40B4-BE49-F238E27FC236}">
                <a16:creationId xmlns:a16="http://schemas.microsoft.com/office/drawing/2014/main" id="{6569E548-7390-BD35-5D76-A75218B405A8}"/>
              </a:ext>
            </a:extLst>
          </p:cNvPr>
          <p:cNvSpPr/>
          <p:nvPr/>
        </p:nvSpPr>
        <p:spPr>
          <a:xfrm>
            <a:off x="6509040" y="3997921"/>
            <a:ext cx="2160534" cy="2160534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51"/>
          <p:cNvSpPr/>
          <p:nvPr/>
        </p:nvSpPr>
        <p:spPr>
          <a:xfrm>
            <a:off x="1571725" y="2669325"/>
            <a:ext cx="885900" cy="228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51"/>
          <p:cNvSpPr txBox="1">
            <a:spLocks noGrp="1"/>
          </p:cNvSpPr>
          <p:nvPr>
            <p:ph type="ctrTitle"/>
          </p:nvPr>
        </p:nvSpPr>
        <p:spPr>
          <a:xfrm>
            <a:off x="946788" y="2321775"/>
            <a:ext cx="1722300" cy="55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dirty="0"/>
              <a:t>배경지식</a:t>
            </a:r>
            <a:endParaRPr dirty="0"/>
          </a:p>
        </p:txBody>
      </p:sp>
      <p:sp>
        <p:nvSpPr>
          <p:cNvPr id="245" name="Google Shape;245;p51"/>
          <p:cNvSpPr/>
          <p:nvPr/>
        </p:nvSpPr>
        <p:spPr>
          <a:xfrm>
            <a:off x="4256748" y="2669325"/>
            <a:ext cx="885900" cy="228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51"/>
          <p:cNvSpPr/>
          <p:nvPr/>
        </p:nvSpPr>
        <p:spPr>
          <a:xfrm>
            <a:off x="6941771" y="2669325"/>
            <a:ext cx="885900" cy="228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51"/>
          <p:cNvSpPr txBox="1">
            <a:spLocks noGrp="1"/>
          </p:cNvSpPr>
          <p:nvPr>
            <p:ph type="ctrTitle" idx="2"/>
          </p:nvPr>
        </p:nvSpPr>
        <p:spPr>
          <a:xfrm>
            <a:off x="3617142" y="2321775"/>
            <a:ext cx="1722300" cy="55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dirty="0"/>
              <a:t>사고사례</a:t>
            </a:r>
            <a:endParaRPr dirty="0"/>
          </a:p>
        </p:txBody>
      </p:sp>
      <p:sp>
        <p:nvSpPr>
          <p:cNvPr id="249" name="Google Shape;249;p51"/>
          <p:cNvSpPr txBox="1">
            <a:spLocks noGrp="1"/>
          </p:cNvSpPr>
          <p:nvPr>
            <p:ph type="ctrTitle" idx="3"/>
          </p:nvPr>
        </p:nvSpPr>
        <p:spPr>
          <a:xfrm>
            <a:off x="6287496" y="2321775"/>
            <a:ext cx="1722300" cy="55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dirty="0"/>
              <a:t>구현 예시</a:t>
            </a:r>
            <a:endParaRPr dirty="0"/>
          </a:p>
        </p:txBody>
      </p:sp>
      <p:sp>
        <p:nvSpPr>
          <p:cNvPr id="251" name="Google Shape;251;p51"/>
          <p:cNvSpPr txBox="1">
            <a:spLocks noGrp="1"/>
          </p:cNvSpPr>
          <p:nvPr>
            <p:ph type="title" idx="5"/>
          </p:nvPr>
        </p:nvSpPr>
        <p:spPr>
          <a:xfrm>
            <a:off x="3948641" y="2122800"/>
            <a:ext cx="1059300" cy="34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-02-</a:t>
            </a:r>
            <a:endParaRPr/>
          </a:p>
        </p:txBody>
      </p:sp>
      <p:sp>
        <p:nvSpPr>
          <p:cNvPr id="252" name="Google Shape;252;p51"/>
          <p:cNvSpPr txBox="1">
            <a:spLocks noGrp="1"/>
          </p:cNvSpPr>
          <p:nvPr>
            <p:ph type="title" idx="6"/>
          </p:nvPr>
        </p:nvSpPr>
        <p:spPr>
          <a:xfrm>
            <a:off x="6618994" y="2122800"/>
            <a:ext cx="1059300" cy="34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-03-</a:t>
            </a:r>
            <a:endParaRPr/>
          </a:p>
        </p:txBody>
      </p:sp>
      <p:sp>
        <p:nvSpPr>
          <p:cNvPr id="254" name="Google Shape;254;p51"/>
          <p:cNvSpPr txBox="1">
            <a:spLocks noGrp="1"/>
          </p:cNvSpPr>
          <p:nvPr>
            <p:ph type="title" idx="8"/>
          </p:nvPr>
        </p:nvSpPr>
        <p:spPr>
          <a:xfrm>
            <a:off x="1278288" y="2122800"/>
            <a:ext cx="1059300" cy="34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-01-</a:t>
            </a:r>
            <a:endParaRPr dirty="0"/>
          </a:p>
        </p:txBody>
      </p:sp>
      <p:cxnSp>
        <p:nvCxnSpPr>
          <p:cNvPr id="255" name="Google Shape;255;p51"/>
          <p:cNvCxnSpPr/>
          <p:nvPr/>
        </p:nvCxnSpPr>
        <p:spPr>
          <a:xfrm>
            <a:off x="1085950" y="1885950"/>
            <a:ext cx="72582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6" name="Google Shape;256;p51"/>
          <p:cNvCxnSpPr/>
          <p:nvPr/>
        </p:nvCxnSpPr>
        <p:spPr>
          <a:xfrm>
            <a:off x="1085950" y="3238500"/>
            <a:ext cx="72582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" name="Google Shape;2238;p89">
            <a:extLst>
              <a:ext uri="{FF2B5EF4-FFF2-40B4-BE49-F238E27FC236}">
                <a16:creationId xmlns:a16="http://schemas.microsoft.com/office/drawing/2014/main" id="{7E12959F-51FA-E200-7574-2547B6B02AAD}"/>
              </a:ext>
            </a:extLst>
          </p:cNvPr>
          <p:cNvSpPr/>
          <p:nvPr/>
        </p:nvSpPr>
        <p:spPr>
          <a:xfrm rot="10800000" flipH="1">
            <a:off x="-950116" y="541437"/>
            <a:ext cx="828857" cy="15690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2" name="Google Shape;2238;p89">
            <a:extLst>
              <a:ext uri="{FF2B5EF4-FFF2-40B4-BE49-F238E27FC236}">
                <a16:creationId xmlns:a16="http://schemas.microsoft.com/office/drawing/2014/main" id="{835B8748-7076-017A-37E2-AD441E1A1AD6}"/>
              </a:ext>
            </a:extLst>
          </p:cNvPr>
          <p:cNvSpPr/>
          <p:nvPr/>
        </p:nvSpPr>
        <p:spPr>
          <a:xfrm rot="10800000" flipH="1">
            <a:off x="9274684" y="4379473"/>
            <a:ext cx="2226606" cy="88293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2238;p89">
            <a:extLst>
              <a:ext uri="{FF2B5EF4-FFF2-40B4-BE49-F238E27FC236}">
                <a16:creationId xmlns:a16="http://schemas.microsoft.com/office/drawing/2014/main" id="{1B0785E0-56DA-4037-5903-1A25BFA0B938}"/>
              </a:ext>
            </a:extLst>
          </p:cNvPr>
          <p:cNvSpPr/>
          <p:nvPr/>
        </p:nvSpPr>
        <p:spPr>
          <a:xfrm rot="10800000" flipH="1">
            <a:off x="538025" y="541437"/>
            <a:ext cx="828857" cy="15690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9" name="그림 8" descr="텍스트, 도표, 그림, 스케치이(가) 표시된 사진&#10;&#10;자동 생성된 설명">
            <a:extLst>
              <a:ext uri="{FF2B5EF4-FFF2-40B4-BE49-F238E27FC236}">
                <a16:creationId xmlns:a16="http://schemas.microsoft.com/office/drawing/2014/main" id="{B95D4197-9756-B210-3329-EDA0DE373C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041" t="66941" r="27207" b="802"/>
          <a:stretch/>
        </p:blipFill>
        <p:spPr>
          <a:xfrm>
            <a:off x="1366882" y="461639"/>
            <a:ext cx="3001011" cy="4321901"/>
          </a:xfrm>
          <a:prstGeom prst="rect">
            <a:avLst/>
          </a:prstGeom>
        </p:spPr>
      </p:pic>
      <p:sp>
        <p:nvSpPr>
          <p:cNvPr id="6" name="Google Shape;2239;p89">
            <a:extLst>
              <a:ext uri="{FF2B5EF4-FFF2-40B4-BE49-F238E27FC236}">
                <a16:creationId xmlns:a16="http://schemas.microsoft.com/office/drawing/2014/main" id="{0AAE52EB-DE53-330D-3C97-A57D66E52934}"/>
              </a:ext>
            </a:extLst>
          </p:cNvPr>
          <p:cNvSpPr txBox="1">
            <a:spLocks/>
          </p:cNvSpPr>
          <p:nvPr/>
        </p:nvSpPr>
        <p:spPr>
          <a:xfrm>
            <a:off x="236220" y="390636"/>
            <a:ext cx="957149" cy="3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dk1"/>
                </a:solidFill>
                <a:latin typeface="MapoPeacefull" panose="02000500000000000000" pitchFamily="2" charset="-127"/>
                <a:ea typeface="MapoPeacefull" panose="02000500000000000000" pitchFamily="2" charset="-127"/>
                <a:cs typeface="Nunito ExtraBold"/>
                <a:sym typeface="Nunito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sz="1100" dirty="0"/>
              <a:t>구현 예시</a:t>
            </a:r>
            <a:endParaRPr lang="en" sz="11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1341A5-1C10-A82E-AA35-3F8E482CAFBE}"/>
              </a:ext>
            </a:extLst>
          </p:cNvPr>
          <p:cNvSpPr txBox="1"/>
          <p:nvPr/>
        </p:nvSpPr>
        <p:spPr>
          <a:xfrm>
            <a:off x="4367893" y="2094695"/>
            <a:ext cx="42146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MapoPeacefull" panose="02000500000000000000" pitchFamily="2" charset="-127"/>
                <a:ea typeface="MapoPeacefull" panose="02000500000000000000" pitchFamily="2" charset="-127"/>
              </a:rPr>
              <a:t>2-5.</a:t>
            </a:r>
            <a:r>
              <a:rPr lang="ko-KR" altLang="en-US" dirty="0">
                <a:latin typeface="MapoPeacefull" panose="02000500000000000000" pitchFamily="2" charset="-127"/>
                <a:ea typeface="MapoPeacefull" panose="02000500000000000000" pitchFamily="2" charset="-127"/>
              </a:rPr>
              <a:t> 주변 통제 정보</a:t>
            </a:r>
            <a:endParaRPr lang="en-US" altLang="ko-KR" dirty="0">
              <a:latin typeface="MapoPeacefull" panose="02000500000000000000" pitchFamily="2" charset="-127"/>
              <a:ea typeface="MapoPeacefull" panose="02000500000000000000" pitchFamily="2" charset="-127"/>
            </a:endParaRPr>
          </a:p>
          <a:p>
            <a:r>
              <a:rPr lang="ko-KR" altLang="en-US" dirty="0">
                <a:latin typeface="MapoPeacefull" panose="02000500000000000000" pitchFamily="2" charset="-127"/>
                <a:ea typeface="MapoPeacefull" panose="02000500000000000000" pitchFamily="2" charset="-127"/>
              </a:rPr>
              <a:t>하단 알림을 누르면 주변 통제 정보를 상세히 확인 가능</a:t>
            </a:r>
          </a:p>
        </p:txBody>
      </p:sp>
    </p:spTree>
    <p:extLst>
      <p:ext uri="{BB962C8B-B14F-4D97-AF65-F5344CB8AC3E}">
        <p14:creationId xmlns:p14="http://schemas.microsoft.com/office/powerpoint/2010/main" val="9481822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2238;p89">
            <a:extLst>
              <a:ext uri="{FF2B5EF4-FFF2-40B4-BE49-F238E27FC236}">
                <a16:creationId xmlns:a16="http://schemas.microsoft.com/office/drawing/2014/main" id="{1B0785E0-56DA-4037-5903-1A25BFA0B938}"/>
              </a:ext>
            </a:extLst>
          </p:cNvPr>
          <p:cNvSpPr/>
          <p:nvPr/>
        </p:nvSpPr>
        <p:spPr>
          <a:xfrm rot="10800000" flipH="1">
            <a:off x="538025" y="541437"/>
            <a:ext cx="828857" cy="15690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" name="Google Shape;2239;p89">
            <a:extLst>
              <a:ext uri="{FF2B5EF4-FFF2-40B4-BE49-F238E27FC236}">
                <a16:creationId xmlns:a16="http://schemas.microsoft.com/office/drawing/2014/main" id="{1673155E-254F-079F-4552-7C90CD03C78D}"/>
              </a:ext>
            </a:extLst>
          </p:cNvPr>
          <p:cNvSpPr txBox="1">
            <a:spLocks/>
          </p:cNvSpPr>
          <p:nvPr/>
        </p:nvSpPr>
        <p:spPr>
          <a:xfrm>
            <a:off x="236220" y="390636"/>
            <a:ext cx="957149" cy="3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dk1"/>
                </a:solidFill>
                <a:latin typeface="MapoPeacefull" panose="02000500000000000000" pitchFamily="2" charset="-127"/>
                <a:ea typeface="MapoPeacefull" panose="02000500000000000000" pitchFamily="2" charset="-127"/>
                <a:cs typeface="Nunito ExtraBold"/>
                <a:sym typeface="Nunito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sz="1100" dirty="0"/>
              <a:t>구현 예시</a:t>
            </a:r>
            <a:endParaRPr lang="en" sz="1100" dirty="0"/>
          </a:p>
        </p:txBody>
      </p:sp>
      <p:pic>
        <p:nvPicPr>
          <p:cNvPr id="9" name="그림 8" descr="텍스트, 도표, 그림, 스케치이(가) 표시된 사진&#10;&#10;자동 생성된 설명">
            <a:extLst>
              <a:ext uri="{FF2B5EF4-FFF2-40B4-BE49-F238E27FC236}">
                <a16:creationId xmlns:a16="http://schemas.microsoft.com/office/drawing/2014/main" id="{B95D4197-9756-B210-3329-EDA0DE373C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1459" y="390636"/>
            <a:ext cx="4100887" cy="4348807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F6AEB7FB-3682-02AE-595A-CA4425E31FBF}"/>
              </a:ext>
            </a:extLst>
          </p:cNvPr>
          <p:cNvGrpSpPr/>
          <p:nvPr/>
        </p:nvGrpSpPr>
        <p:grpSpPr>
          <a:xfrm>
            <a:off x="-1443688" y="390636"/>
            <a:ext cx="1130662" cy="345300"/>
            <a:chOff x="236220" y="390636"/>
            <a:chExt cx="1130662" cy="345300"/>
          </a:xfrm>
        </p:grpSpPr>
        <p:sp>
          <p:nvSpPr>
            <p:cNvPr id="3" name="Google Shape;2238;p89">
              <a:extLst>
                <a:ext uri="{FF2B5EF4-FFF2-40B4-BE49-F238E27FC236}">
                  <a16:creationId xmlns:a16="http://schemas.microsoft.com/office/drawing/2014/main" id="{3DEBE78A-744D-77C8-0C9B-B9C1015B2233}"/>
                </a:ext>
              </a:extLst>
            </p:cNvPr>
            <p:cNvSpPr/>
            <p:nvPr/>
          </p:nvSpPr>
          <p:spPr>
            <a:xfrm rot="10800000" flipH="1">
              <a:off x="538025" y="541437"/>
              <a:ext cx="828857" cy="156902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" name="Google Shape;2239;p89">
              <a:extLst>
                <a:ext uri="{FF2B5EF4-FFF2-40B4-BE49-F238E27FC236}">
                  <a16:creationId xmlns:a16="http://schemas.microsoft.com/office/drawing/2014/main" id="{E34A773D-CC39-149A-6101-579059574442}"/>
                </a:ext>
              </a:extLst>
            </p:cNvPr>
            <p:cNvSpPr txBox="1">
              <a:spLocks/>
            </p:cNvSpPr>
            <p:nvPr/>
          </p:nvSpPr>
          <p:spPr>
            <a:xfrm>
              <a:off x="236220" y="390636"/>
              <a:ext cx="957149" cy="34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Nunito"/>
                <a:buNone/>
                <a:defRPr sz="3000" b="0" i="0" u="none" strike="noStrike" cap="none">
                  <a:solidFill>
                    <a:schemeClr val="dk1"/>
                  </a:solidFill>
                  <a:latin typeface="MapoPeacefull" panose="02000500000000000000" pitchFamily="2" charset="-127"/>
                  <a:ea typeface="MapoPeacefull" panose="02000500000000000000" pitchFamily="2" charset="-127"/>
                  <a:cs typeface="Nunito ExtraBold"/>
                  <a:sym typeface="Nunito ExtraBold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None/>
                <a:defRPr sz="12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None/>
                <a:defRPr sz="12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None/>
                <a:defRPr sz="12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None/>
                <a:defRPr sz="12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None/>
                <a:defRPr sz="12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None/>
                <a:defRPr sz="12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None/>
                <a:defRPr sz="12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None/>
                <a:defRPr sz="12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ko-KR" altLang="en-US" sz="1100" dirty="0"/>
                <a:t>사용할 </a:t>
              </a:r>
              <a:r>
                <a:rPr lang="en-US" altLang="ko-KR" sz="1100" dirty="0"/>
                <a:t>API</a:t>
              </a:r>
              <a:endParaRPr lang="en" sz="1100" dirty="0"/>
            </a:p>
          </p:txBody>
        </p:sp>
      </p:grpSp>
    </p:spTree>
    <p:extLst>
      <p:ext uri="{BB962C8B-B14F-4D97-AF65-F5344CB8AC3E}">
        <p14:creationId xmlns:p14="http://schemas.microsoft.com/office/powerpoint/2010/main" val="11936179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79B8410E-1717-B673-49A4-965BFF552390}"/>
              </a:ext>
            </a:extLst>
          </p:cNvPr>
          <p:cNvGrpSpPr/>
          <p:nvPr/>
        </p:nvGrpSpPr>
        <p:grpSpPr>
          <a:xfrm>
            <a:off x="236220" y="390636"/>
            <a:ext cx="1130662" cy="345300"/>
            <a:chOff x="236220" y="390636"/>
            <a:chExt cx="1130662" cy="345300"/>
          </a:xfrm>
        </p:grpSpPr>
        <p:sp>
          <p:nvSpPr>
            <p:cNvPr id="7" name="Google Shape;2238;p89">
              <a:extLst>
                <a:ext uri="{FF2B5EF4-FFF2-40B4-BE49-F238E27FC236}">
                  <a16:creationId xmlns:a16="http://schemas.microsoft.com/office/drawing/2014/main" id="{1B0785E0-56DA-4037-5903-1A25BFA0B938}"/>
                </a:ext>
              </a:extLst>
            </p:cNvPr>
            <p:cNvSpPr/>
            <p:nvPr/>
          </p:nvSpPr>
          <p:spPr>
            <a:xfrm rot="10800000" flipH="1">
              <a:off x="538025" y="541437"/>
              <a:ext cx="828857" cy="156902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" name="Google Shape;2239;p89">
              <a:extLst>
                <a:ext uri="{FF2B5EF4-FFF2-40B4-BE49-F238E27FC236}">
                  <a16:creationId xmlns:a16="http://schemas.microsoft.com/office/drawing/2014/main" id="{1673155E-254F-079F-4552-7C90CD03C78D}"/>
                </a:ext>
              </a:extLst>
            </p:cNvPr>
            <p:cNvSpPr txBox="1">
              <a:spLocks/>
            </p:cNvSpPr>
            <p:nvPr/>
          </p:nvSpPr>
          <p:spPr>
            <a:xfrm>
              <a:off x="236220" y="390636"/>
              <a:ext cx="957149" cy="34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Nunito"/>
                <a:buNone/>
                <a:defRPr sz="3000" b="0" i="0" u="none" strike="noStrike" cap="none">
                  <a:solidFill>
                    <a:schemeClr val="dk1"/>
                  </a:solidFill>
                  <a:latin typeface="MapoPeacefull" panose="02000500000000000000" pitchFamily="2" charset="-127"/>
                  <a:ea typeface="MapoPeacefull" panose="02000500000000000000" pitchFamily="2" charset="-127"/>
                  <a:cs typeface="Nunito ExtraBold"/>
                  <a:sym typeface="Nunito ExtraBold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None/>
                <a:defRPr sz="12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None/>
                <a:defRPr sz="12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None/>
                <a:defRPr sz="12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None/>
                <a:defRPr sz="12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None/>
                <a:defRPr sz="12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None/>
                <a:defRPr sz="12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None/>
                <a:defRPr sz="12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None/>
                <a:defRPr sz="12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ko-KR" altLang="en-US" sz="1100" dirty="0"/>
                <a:t>사용할 </a:t>
              </a:r>
              <a:r>
                <a:rPr lang="en-US" altLang="ko-KR" sz="1100" dirty="0"/>
                <a:t>API</a:t>
              </a:r>
              <a:endParaRPr lang="en" sz="1100" dirty="0"/>
            </a:p>
          </p:txBody>
        </p:sp>
      </p:grpSp>
      <p:pic>
        <p:nvPicPr>
          <p:cNvPr id="5" name="그림 4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4467FDFB-5972-D253-C46F-7A64F46624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1098" y="541437"/>
            <a:ext cx="4181803" cy="4453925"/>
          </a:xfrm>
          <a:prstGeom prst="rect">
            <a:avLst/>
          </a:prstGeom>
        </p:spPr>
      </p:pic>
      <p:sp>
        <p:nvSpPr>
          <p:cNvPr id="6" name="Google Shape;203;p43">
            <a:extLst>
              <a:ext uri="{FF2B5EF4-FFF2-40B4-BE49-F238E27FC236}">
                <a16:creationId xmlns:a16="http://schemas.microsoft.com/office/drawing/2014/main" id="{DBC0227F-9924-BEB2-E5BD-3BB12B3F4A68}"/>
              </a:ext>
            </a:extLst>
          </p:cNvPr>
          <p:cNvSpPr/>
          <p:nvPr/>
        </p:nvSpPr>
        <p:spPr>
          <a:xfrm>
            <a:off x="9288565" y="3429000"/>
            <a:ext cx="4581600" cy="1032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apoPeacefull" panose="02000500000000000000" pitchFamily="2" charset="-127"/>
              <a:ea typeface="MapoPeacefull" panose="02000500000000000000" pitchFamily="2" charset="-127"/>
            </a:endParaRPr>
          </a:p>
        </p:txBody>
      </p:sp>
      <p:sp>
        <p:nvSpPr>
          <p:cNvPr id="10" name="Google Shape;2858;p108">
            <a:extLst>
              <a:ext uri="{FF2B5EF4-FFF2-40B4-BE49-F238E27FC236}">
                <a16:creationId xmlns:a16="http://schemas.microsoft.com/office/drawing/2014/main" id="{D3BFF87C-D13E-5A71-016E-2DBB641D4D4B}"/>
              </a:ext>
            </a:extLst>
          </p:cNvPr>
          <p:cNvSpPr/>
          <p:nvPr/>
        </p:nvSpPr>
        <p:spPr>
          <a:xfrm>
            <a:off x="-3792707" y="1733550"/>
            <a:ext cx="3585300" cy="850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2238;p89">
            <a:extLst>
              <a:ext uri="{FF2B5EF4-FFF2-40B4-BE49-F238E27FC236}">
                <a16:creationId xmlns:a16="http://schemas.microsoft.com/office/drawing/2014/main" id="{47EEC7AE-5358-5496-D7F1-CE7FC57021B0}"/>
              </a:ext>
            </a:extLst>
          </p:cNvPr>
          <p:cNvSpPr/>
          <p:nvPr/>
        </p:nvSpPr>
        <p:spPr>
          <a:xfrm rot="10800000" flipH="1">
            <a:off x="-3386245" y="534037"/>
            <a:ext cx="828857" cy="15690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9" name="Google Shape;2239;p89">
            <a:extLst>
              <a:ext uri="{FF2B5EF4-FFF2-40B4-BE49-F238E27FC236}">
                <a16:creationId xmlns:a16="http://schemas.microsoft.com/office/drawing/2014/main" id="{96326802-7D2C-51DC-D5D8-5ED7B8F921C8}"/>
              </a:ext>
            </a:extLst>
          </p:cNvPr>
          <p:cNvSpPr txBox="1">
            <a:spLocks/>
          </p:cNvSpPr>
          <p:nvPr/>
        </p:nvSpPr>
        <p:spPr>
          <a:xfrm>
            <a:off x="-3688050" y="383236"/>
            <a:ext cx="957149" cy="3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dk1"/>
                </a:solidFill>
                <a:latin typeface="MapoPeacefull" panose="02000500000000000000" pitchFamily="2" charset="-127"/>
                <a:ea typeface="MapoPeacefull" panose="02000500000000000000" pitchFamily="2" charset="-127"/>
                <a:cs typeface="Nunito ExtraBold"/>
                <a:sym typeface="Nunito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sz="1100" dirty="0"/>
              <a:t>구현 예시</a:t>
            </a:r>
            <a:endParaRPr lang="en" sz="1100" dirty="0"/>
          </a:p>
        </p:txBody>
      </p:sp>
    </p:spTree>
    <p:extLst>
      <p:ext uri="{BB962C8B-B14F-4D97-AF65-F5344CB8AC3E}">
        <p14:creationId xmlns:p14="http://schemas.microsoft.com/office/powerpoint/2010/main" val="857523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203;p43">
            <a:extLst>
              <a:ext uri="{FF2B5EF4-FFF2-40B4-BE49-F238E27FC236}">
                <a16:creationId xmlns:a16="http://schemas.microsoft.com/office/drawing/2014/main" id="{5181F968-6DEE-6F62-4B67-3B2F2119F3B9}"/>
              </a:ext>
            </a:extLst>
          </p:cNvPr>
          <p:cNvSpPr/>
          <p:nvPr/>
        </p:nvSpPr>
        <p:spPr>
          <a:xfrm>
            <a:off x="4583400" y="3429000"/>
            <a:ext cx="4581600" cy="1032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apoPeacefull" panose="02000500000000000000" pitchFamily="2" charset="-127"/>
              <a:ea typeface="MapoPeacefull" panose="02000500000000000000" pitchFamily="2" charset="-127"/>
            </a:endParaRPr>
          </a:p>
        </p:txBody>
      </p:sp>
      <p:sp>
        <p:nvSpPr>
          <p:cNvPr id="2858" name="Google Shape;2858;p108"/>
          <p:cNvSpPr/>
          <p:nvPr/>
        </p:nvSpPr>
        <p:spPr>
          <a:xfrm>
            <a:off x="-28575" y="1733550"/>
            <a:ext cx="3585300" cy="850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9" name="Google Shape;2859;p108"/>
          <p:cNvSpPr txBox="1">
            <a:spLocks noGrp="1"/>
          </p:cNvSpPr>
          <p:nvPr>
            <p:ph type="ctrTitle"/>
          </p:nvPr>
        </p:nvSpPr>
        <p:spPr>
          <a:xfrm>
            <a:off x="957450" y="1797600"/>
            <a:ext cx="4028700" cy="78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0" dirty="0">
                <a:cs typeface="Nunito ExtraBold"/>
                <a:sym typeface="Nunito ExtraBold"/>
              </a:rPr>
              <a:t>감사합니다</a:t>
            </a:r>
            <a:endParaRPr b="0" dirty="0">
              <a:cs typeface="Nunito ExtraBold"/>
              <a:sym typeface="Nunito ExtraBold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EB9084-5319-DC0A-1D05-E05A108C9E22}"/>
              </a:ext>
            </a:extLst>
          </p:cNvPr>
          <p:cNvSpPr txBox="1"/>
          <p:nvPr/>
        </p:nvSpPr>
        <p:spPr>
          <a:xfrm>
            <a:off x="4785064" y="3577701"/>
            <a:ext cx="373852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ko-KR" dirty="0">
                <a:latin typeface="MapoPeacefull" panose="02000500000000000000" pitchFamily="2" charset="-127"/>
                <a:ea typeface="MapoPeacefull" panose="02000500000000000000" pitchFamily="2" charset="-127"/>
              </a:rPr>
              <a:t>8</a:t>
            </a:r>
            <a:r>
              <a:rPr kumimoji="1" lang="ko-KR" altLang="en-US" dirty="0">
                <a:latin typeface="MapoPeacefull" panose="02000500000000000000" pitchFamily="2" charset="-127"/>
                <a:ea typeface="MapoPeacefull" panose="02000500000000000000" pitchFamily="2" charset="-127"/>
              </a:rPr>
              <a:t>조 </a:t>
            </a:r>
            <a:r>
              <a:rPr kumimoji="1" lang="en-US" altLang="ko-KR" dirty="0">
                <a:latin typeface="MapoPeacefull" panose="02000500000000000000" pitchFamily="2" charset="-127"/>
                <a:ea typeface="MapoPeacefull" panose="02000500000000000000" pitchFamily="2" charset="-127"/>
              </a:rPr>
              <a:t>– </a:t>
            </a:r>
            <a:r>
              <a:rPr kumimoji="1" lang="ko-KR" altLang="en-US" dirty="0">
                <a:latin typeface="MapoPeacefull" panose="02000500000000000000" pitchFamily="2" charset="-127"/>
                <a:ea typeface="MapoPeacefull" panose="02000500000000000000" pitchFamily="2" charset="-127"/>
              </a:rPr>
              <a:t>윤원재</a:t>
            </a:r>
            <a:r>
              <a:rPr kumimoji="1" lang="en-US" altLang="ko-KR" dirty="0">
                <a:latin typeface="MapoPeacefull" panose="02000500000000000000" pitchFamily="2" charset="-127"/>
                <a:ea typeface="MapoPeacefull" panose="02000500000000000000" pitchFamily="2" charset="-127"/>
              </a:rPr>
              <a:t>, </a:t>
            </a:r>
            <a:r>
              <a:rPr kumimoji="1" lang="ko-KR" altLang="en-US" dirty="0" err="1">
                <a:latin typeface="MapoPeacefull" panose="02000500000000000000" pitchFamily="2" charset="-127"/>
                <a:ea typeface="MapoPeacefull" panose="02000500000000000000" pitchFamily="2" charset="-127"/>
              </a:rPr>
              <a:t>윤채린</a:t>
            </a:r>
            <a:r>
              <a:rPr kumimoji="1" lang="en-US" altLang="ko-KR" dirty="0">
                <a:latin typeface="MapoPeacefull" panose="02000500000000000000" pitchFamily="2" charset="-127"/>
                <a:ea typeface="MapoPeacefull" panose="02000500000000000000" pitchFamily="2" charset="-127"/>
              </a:rPr>
              <a:t>, </a:t>
            </a:r>
            <a:r>
              <a:rPr kumimoji="1" lang="ko-KR" altLang="en-US" dirty="0" err="1">
                <a:latin typeface="MapoPeacefull" panose="02000500000000000000" pitchFamily="2" charset="-127"/>
                <a:ea typeface="MapoPeacefull" panose="02000500000000000000" pitchFamily="2" charset="-127"/>
              </a:rPr>
              <a:t>현재연</a:t>
            </a:r>
            <a:endParaRPr kumimoji="1" lang="en-US" altLang="ko-KR" dirty="0">
              <a:latin typeface="MapoPeacefull" panose="02000500000000000000" pitchFamily="2" charset="-127"/>
              <a:ea typeface="MapoPeacefull" panose="02000500000000000000" pitchFamily="2" charset="-127"/>
            </a:endParaRPr>
          </a:p>
          <a:p>
            <a:pPr algn="l"/>
            <a:r>
              <a:rPr lang="ko-KR" altLang="en-US" sz="1400" dirty="0">
                <a:latin typeface="MapoPeacefull" panose="02000500000000000000" pitchFamily="2" charset="-127"/>
                <a:ea typeface="MapoPeacefull" panose="02000500000000000000" pitchFamily="2" charset="-127"/>
              </a:rPr>
              <a:t>안전할지도</a:t>
            </a:r>
            <a:endParaRPr kumimoji="1" lang="en-US" altLang="ko-KR" sz="1400" dirty="0">
              <a:latin typeface="MapoPeacefull" panose="02000500000000000000" pitchFamily="2" charset="-127"/>
              <a:ea typeface="MapoPeacefull" panose="02000500000000000000" pitchFamily="2" charset="-127"/>
            </a:endParaRPr>
          </a:p>
          <a:p>
            <a:r>
              <a:rPr lang="ko-KR" altLang="en-US" sz="1400" dirty="0">
                <a:latin typeface="MapoPeacefull" panose="02000500000000000000" pitchFamily="2" charset="-127"/>
                <a:ea typeface="MapoPeacefull" panose="02000500000000000000" pitchFamily="2" charset="-127"/>
              </a:rPr>
              <a:t>도로 침수</a:t>
            </a:r>
            <a:r>
              <a:rPr lang="en-US" altLang="ko-KR" sz="1400" dirty="0">
                <a:latin typeface="MapoPeacefull" panose="02000500000000000000" pitchFamily="2" charset="-127"/>
                <a:ea typeface="MapoPeacefull" panose="02000500000000000000" pitchFamily="2" charset="-127"/>
              </a:rPr>
              <a:t>/</a:t>
            </a:r>
            <a:r>
              <a:rPr lang="ko-KR" altLang="en-US" sz="1400" dirty="0">
                <a:latin typeface="MapoPeacefull" panose="02000500000000000000" pitchFamily="2" charset="-127"/>
                <a:ea typeface="MapoPeacefull" panose="02000500000000000000" pitchFamily="2" charset="-127"/>
              </a:rPr>
              <a:t>결빙 위험 및 교통 돌발정보 안내 지도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D71DB252-152A-6ADD-8146-0E07A390576E}"/>
              </a:ext>
            </a:extLst>
          </p:cNvPr>
          <p:cNvGrpSpPr/>
          <p:nvPr/>
        </p:nvGrpSpPr>
        <p:grpSpPr>
          <a:xfrm>
            <a:off x="-1521559" y="390636"/>
            <a:ext cx="1130662" cy="345300"/>
            <a:chOff x="236220" y="390636"/>
            <a:chExt cx="1130662" cy="345300"/>
          </a:xfrm>
        </p:grpSpPr>
        <p:sp>
          <p:nvSpPr>
            <p:cNvPr id="15" name="Google Shape;2238;p89">
              <a:extLst>
                <a:ext uri="{FF2B5EF4-FFF2-40B4-BE49-F238E27FC236}">
                  <a16:creationId xmlns:a16="http://schemas.microsoft.com/office/drawing/2014/main" id="{B6350A09-595E-68CC-16E3-5F887125C2B2}"/>
                </a:ext>
              </a:extLst>
            </p:cNvPr>
            <p:cNvSpPr/>
            <p:nvPr/>
          </p:nvSpPr>
          <p:spPr>
            <a:xfrm rot="10800000" flipH="1">
              <a:off x="538025" y="541437"/>
              <a:ext cx="828857" cy="156902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" name="Google Shape;2239;p89">
              <a:extLst>
                <a:ext uri="{FF2B5EF4-FFF2-40B4-BE49-F238E27FC236}">
                  <a16:creationId xmlns:a16="http://schemas.microsoft.com/office/drawing/2014/main" id="{569C8F27-9210-6B15-BC6C-3E3A15CBE91C}"/>
                </a:ext>
              </a:extLst>
            </p:cNvPr>
            <p:cNvSpPr txBox="1">
              <a:spLocks/>
            </p:cNvSpPr>
            <p:nvPr/>
          </p:nvSpPr>
          <p:spPr>
            <a:xfrm>
              <a:off x="236220" y="390636"/>
              <a:ext cx="957149" cy="34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Nunito"/>
                <a:buNone/>
                <a:defRPr sz="3000" b="0" i="0" u="none" strike="noStrike" cap="none">
                  <a:solidFill>
                    <a:schemeClr val="dk1"/>
                  </a:solidFill>
                  <a:latin typeface="MapoPeacefull" panose="02000500000000000000" pitchFamily="2" charset="-127"/>
                  <a:ea typeface="MapoPeacefull" panose="02000500000000000000" pitchFamily="2" charset="-127"/>
                  <a:cs typeface="Nunito ExtraBold"/>
                  <a:sym typeface="Nunito ExtraBold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None/>
                <a:defRPr sz="12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None/>
                <a:defRPr sz="12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None/>
                <a:defRPr sz="12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None/>
                <a:defRPr sz="12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None/>
                <a:defRPr sz="12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None/>
                <a:defRPr sz="12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None/>
                <a:defRPr sz="12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None/>
                <a:defRPr sz="12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ko-KR" altLang="en-US" sz="1100" dirty="0"/>
                <a:t>사용할 </a:t>
              </a:r>
              <a:r>
                <a:rPr lang="en-US" altLang="ko-KR" sz="1100" dirty="0"/>
                <a:t>API</a:t>
              </a:r>
              <a:endParaRPr lang="en" sz="1100" dirty="0"/>
            </a:p>
          </p:txBody>
        </p:sp>
      </p:grpSp>
    </p:spTree>
    <p:extLst>
      <p:ext uri="{BB962C8B-B14F-4D97-AF65-F5344CB8AC3E}">
        <p14:creationId xmlns:p14="http://schemas.microsoft.com/office/powerpoint/2010/main" val="24383331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755CFC29-1BA2-9401-067B-FA0BBC90F65C}"/>
              </a:ext>
            </a:extLst>
          </p:cNvPr>
          <p:cNvSpPr txBox="1"/>
          <p:nvPr/>
        </p:nvSpPr>
        <p:spPr>
          <a:xfrm>
            <a:off x="2517775" y="3648031"/>
            <a:ext cx="486672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600" b="1" spc="-30" dirty="0">
                <a:latin typeface="Gulim" panose="020B0600000101010101" pitchFamily="34" charset="-127"/>
                <a:ea typeface="Gulim" panose="020B0600000101010101" pitchFamily="34" charset="-127"/>
              </a:rPr>
              <a:t>15~24</a:t>
            </a:r>
            <a:r>
              <a:rPr kumimoji="1" lang="ko-KR" altLang="en-US" sz="600" b="1" spc="-30" dirty="0">
                <a:latin typeface="Gulim" panose="020B0600000101010101" pitchFamily="34" charset="-127"/>
                <a:ea typeface="Gulim" panose="020B0600000101010101" pitchFamily="34" charset="-127"/>
              </a:rPr>
              <a:t>세</a:t>
            </a:r>
            <a:endParaRPr kumimoji="1" lang="ko-Kore-KR" altLang="en-US" sz="600" b="1" spc="-30" dirty="0"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4B8FC09-1476-90CF-9193-73914A00AF6E}"/>
              </a:ext>
            </a:extLst>
          </p:cNvPr>
          <p:cNvSpPr txBox="1"/>
          <p:nvPr/>
        </p:nvSpPr>
        <p:spPr>
          <a:xfrm>
            <a:off x="3683687" y="3651228"/>
            <a:ext cx="486672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600" spc="-20" dirty="0">
                <a:latin typeface="Gulim" panose="020B0600000101010101" pitchFamily="34" charset="-127"/>
                <a:ea typeface="Gulim" panose="020B0600000101010101" pitchFamily="34" charset="-127"/>
              </a:rPr>
              <a:t>2</a:t>
            </a:r>
            <a:r>
              <a:rPr kumimoji="1" lang="en-US" altLang="ko-Kore-KR" sz="600" spc="-20" dirty="0">
                <a:latin typeface="Gulim" panose="020B0600000101010101" pitchFamily="34" charset="-127"/>
                <a:ea typeface="Gulim" panose="020B0600000101010101" pitchFamily="34" charset="-127"/>
              </a:rPr>
              <a:t>5~</a:t>
            </a:r>
            <a:r>
              <a:rPr kumimoji="1" lang="en-US" altLang="ko-KR" sz="600" spc="-20" dirty="0">
                <a:latin typeface="Gulim" panose="020B0600000101010101" pitchFamily="34" charset="-127"/>
                <a:ea typeface="Gulim" panose="020B0600000101010101" pitchFamily="34" charset="-127"/>
              </a:rPr>
              <a:t>3</a:t>
            </a:r>
            <a:r>
              <a:rPr kumimoji="1" lang="en-US" altLang="ko-Kore-KR" sz="600" spc="-20" dirty="0">
                <a:latin typeface="Gulim" panose="020B0600000101010101" pitchFamily="34" charset="-127"/>
                <a:ea typeface="Gulim" panose="020B0600000101010101" pitchFamily="34" charset="-127"/>
              </a:rPr>
              <a:t>4</a:t>
            </a:r>
            <a:r>
              <a:rPr kumimoji="1" lang="ko-KR" altLang="en-US" sz="600" spc="-20" dirty="0">
                <a:latin typeface="Gulim" panose="020B0600000101010101" pitchFamily="34" charset="-127"/>
                <a:ea typeface="Gulim" panose="020B0600000101010101" pitchFamily="34" charset="-127"/>
              </a:rPr>
              <a:t>세</a:t>
            </a:r>
            <a:endParaRPr kumimoji="1" lang="ko-Kore-KR" altLang="en-US" sz="600" spc="-20" dirty="0"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2359FB-9BDB-C40C-3238-924A7469AE33}"/>
              </a:ext>
            </a:extLst>
          </p:cNvPr>
          <p:cNvSpPr txBox="1"/>
          <p:nvPr/>
        </p:nvSpPr>
        <p:spPr>
          <a:xfrm>
            <a:off x="2527366" y="4091376"/>
            <a:ext cx="486672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600" spc="-20" dirty="0">
                <a:latin typeface="Gulim" panose="020B0600000101010101" pitchFamily="34" charset="-127"/>
                <a:ea typeface="Gulim" panose="020B0600000101010101" pitchFamily="34" charset="-127"/>
              </a:rPr>
              <a:t>3</a:t>
            </a:r>
            <a:r>
              <a:rPr kumimoji="1" lang="en-US" altLang="ko-Kore-KR" sz="600" spc="-20" dirty="0">
                <a:latin typeface="Gulim" panose="020B0600000101010101" pitchFamily="34" charset="-127"/>
                <a:ea typeface="Gulim" panose="020B0600000101010101" pitchFamily="34" charset="-127"/>
              </a:rPr>
              <a:t>5~</a:t>
            </a:r>
            <a:r>
              <a:rPr kumimoji="1" lang="en-US" altLang="ko-KR" sz="600" spc="-20" dirty="0">
                <a:latin typeface="Gulim" panose="020B0600000101010101" pitchFamily="34" charset="-127"/>
                <a:ea typeface="Gulim" panose="020B0600000101010101" pitchFamily="34" charset="-127"/>
              </a:rPr>
              <a:t>5</a:t>
            </a:r>
            <a:r>
              <a:rPr kumimoji="1" lang="en-US" altLang="ko-Kore-KR" sz="600" spc="-20" dirty="0">
                <a:latin typeface="Gulim" panose="020B0600000101010101" pitchFamily="34" charset="-127"/>
                <a:ea typeface="Gulim" panose="020B0600000101010101" pitchFamily="34" charset="-127"/>
              </a:rPr>
              <a:t>4</a:t>
            </a:r>
            <a:r>
              <a:rPr kumimoji="1" lang="ko-KR" altLang="en-US" sz="600" spc="-20" dirty="0">
                <a:latin typeface="Gulim" panose="020B0600000101010101" pitchFamily="34" charset="-127"/>
                <a:ea typeface="Gulim" panose="020B0600000101010101" pitchFamily="34" charset="-127"/>
              </a:rPr>
              <a:t>세</a:t>
            </a:r>
            <a:endParaRPr kumimoji="1" lang="ko-Kore-KR" altLang="en-US" sz="600" spc="-20" dirty="0"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9F61BB-7B5E-370B-BDE2-DA8C1AB49160}"/>
              </a:ext>
            </a:extLst>
          </p:cNvPr>
          <p:cNvSpPr txBox="1"/>
          <p:nvPr/>
        </p:nvSpPr>
        <p:spPr>
          <a:xfrm>
            <a:off x="3580152" y="4094573"/>
            <a:ext cx="486672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600" spc="-20" dirty="0">
                <a:latin typeface="Gulim" panose="020B0600000101010101" pitchFamily="34" charset="-127"/>
                <a:ea typeface="Gulim" panose="020B0600000101010101" pitchFamily="34" charset="-127"/>
              </a:rPr>
              <a:t>5</a:t>
            </a:r>
            <a:r>
              <a:rPr kumimoji="1" lang="en-US" altLang="ko-Kore-KR" sz="600" spc="-20" dirty="0">
                <a:latin typeface="Gulim" panose="020B0600000101010101" pitchFamily="34" charset="-127"/>
                <a:ea typeface="Gulim" panose="020B0600000101010101" pitchFamily="34" charset="-127"/>
              </a:rPr>
              <a:t>5~</a:t>
            </a:r>
            <a:r>
              <a:rPr kumimoji="1" lang="en-US" altLang="ko-KR" sz="600" spc="-20" dirty="0">
                <a:latin typeface="Gulim" panose="020B0600000101010101" pitchFamily="34" charset="-127"/>
                <a:ea typeface="Gulim" panose="020B0600000101010101" pitchFamily="34" charset="-127"/>
              </a:rPr>
              <a:t>69</a:t>
            </a:r>
            <a:r>
              <a:rPr kumimoji="1" lang="ko-KR" altLang="en-US" sz="600" spc="-20" dirty="0">
                <a:latin typeface="Gulim" panose="020B0600000101010101" pitchFamily="34" charset="-127"/>
                <a:ea typeface="Gulim" panose="020B0600000101010101" pitchFamily="34" charset="-127"/>
              </a:rPr>
              <a:t>세</a:t>
            </a:r>
            <a:endParaRPr kumimoji="1" lang="ko-Kore-KR" altLang="en-US" sz="600" spc="-20" dirty="0"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3" name="Google Shape;2238;p89">
            <a:extLst>
              <a:ext uri="{FF2B5EF4-FFF2-40B4-BE49-F238E27FC236}">
                <a16:creationId xmlns:a16="http://schemas.microsoft.com/office/drawing/2014/main" id="{E74E0D1B-5397-C308-4C79-1FB2039C98B9}"/>
              </a:ext>
            </a:extLst>
          </p:cNvPr>
          <p:cNvSpPr/>
          <p:nvPr/>
        </p:nvSpPr>
        <p:spPr>
          <a:xfrm rot="10800000" flipH="1">
            <a:off x="538025" y="541437"/>
            <a:ext cx="828857" cy="15690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" name="Google Shape;2239;p89">
            <a:extLst>
              <a:ext uri="{FF2B5EF4-FFF2-40B4-BE49-F238E27FC236}">
                <a16:creationId xmlns:a16="http://schemas.microsoft.com/office/drawing/2014/main" id="{14E44E7C-1586-CA86-0402-06061A39FA87}"/>
              </a:ext>
            </a:extLst>
          </p:cNvPr>
          <p:cNvSpPr txBox="1">
            <a:spLocks/>
          </p:cNvSpPr>
          <p:nvPr/>
        </p:nvSpPr>
        <p:spPr>
          <a:xfrm>
            <a:off x="364513" y="390636"/>
            <a:ext cx="828856" cy="3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dk1"/>
                </a:solidFill>
                <a:latin typeface="MapoPeacefull" panose="02000500000000000000" pitchFamily="2" charset="-127"/>
                <a:ea typeface="MapoPeacefull" panose="02000500000000000000" pitchFamily="2" charset="-127"/>
                <a:cs typeface="Nunito ExtraBold"/>
                <a:sym typeface="Nunito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sz="1100" dirty="0"/>
              <a:t>배경지식</a:t>
            </a:r>
            <a:endParaRPr lang="en" sz="1100" dirty="0"/>
          </a:p>
        </p:txBody>
      </p:sp>
      <p:sp>
        <p:nvSpPr>
          <p:cNvPr id="5" name="Google Shape;262;p52">
            <a:extLst>
              <a:ext uri="{FF2B5EF4-FFF2-40B4-BE49-F238E27FC236}">
                <a16:creationId xmlns:a16="http://schemas.microsoft.com/office/drawing/2014/main" id="{DF7B3C3A-6EDE-45AF-2423-372978ACA347}"/>
              </a:ext>
            </a:extLst>
          </p:cNvPr>
          <p:cNvSpPr/>
          <p:nvPr/>
        </p:nvSpPr>
        <p:spPr>
          <a:xfrm>
            <a:off x="4674907" y="-1351392"/>
            <a:ext cx="2160534" cy="2160534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2238;p89">
            <a:extLst>
              <a:ext uri="{FF2B5EF4-FFF2-40B4-BE49-F238E27FC236}">
                <a16:creationId xmlns:a16="http://schemas.microsoft.com/office/drawing/2014/main" id="{32B168B9-0303-DA93-AC7B-68EBA1B344D7}"/>
              </a:ext>
            </a:extLst>
          </p:cNvPr>
          <p:cNvSpPr/>
          <p:nvPr/>
        </p:nvSpPr>
        <p:spPr>
          <a:xfrm rot="10800000" flipH="1">
            <a:off x="7033508" y="4379473"/>
            <a:ext cx="2226606" cy="88293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7" name="그림 6" descr="텍스트, 인간의 얼굴, 컴퓨터, 의류이(가) 표시된 사진&#10;&#10;자동 생성된 설명">
            <a:extLst>
              <a:ext uri="{FF2B5EF4-FFF2-40B4-BE49-F238E27FC236}">
                <a16:creationId xmlns:a16="http://schemas.microsoft.com/office/drawing/2014/main" id="{463F2A05-E0D5-9781-C55D-A0EFB6C07D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3135" y="279684"/>
            <a:ext cx="4797730" cy="4584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1788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8" name="Google Shape;2238;p89"/>
          <p:cNvSpPr/>
          <p:nvPr/>
        </p:nvSpPr>
        <p:spPr>
          <a:xfrm rot="10800000" flipH="1">
            <a:off x="1181200" y="874650"/>
            <a:ext cx="885900" cy="167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239" name="Google Shape;2239;p89"/>
          <p:cNvSpPr txBox="1">
            <a:spLocks noGrp="1"/>
          </p:cNvSpPr>
          <p:nvPr>
            <p:ph type="ctrTitle"/>
          </p:nvPr>
        </p:nvSpPr>
        <p:spPr>
          <a:xfrm>
            <a:off x="713225" y="716100"/>
            <a:ext cx="7740900" cy="34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/>
              <a:t>교통앱</a:t>
            </a:r>
            <a:r>
              <a:rPr lang="ko-KR" altLang="en-US" dirty="0"/>
              <a:t> 사용비율</a:t>
            </a:r>
            <a:endParaRPr dirty="0"/>
          </a:p>
        </p:txBody>
      </p:sp>
      <p:sp>
        <p:nvSpPr>
          <p:cNvPr id="2240" name="Google Shape;2240;p89"/>
          <p:cNvSpPr txBox="1">
            <a:spLocks noGrp="1"/>
          </p:cNvSpPr>
          <p:nvPr>
            <p:ph type="title" idx="2"/>
          </p:nvPr>
        </p:nvSpPr>
        <p:spPr>
          <a:xfrm>
            <a:off x="2976604" y="3035850"/>
            <a:ext cx="1535100" cy="35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900" dirty="0">
                <a:solidFill>
                  <a:schemeClr val="bg1"/>
                </a:solidFill>
              </a:rPr>
              <a:t>70.7</a:t>
            </a:r>
            <a:r>
              <a:rPr lang="en" sz="900" dirty="0">
                <a:solidFill>
                  <a:schemeClr val="bg1"/>
                </a:solidFill>
              </a:rPr>
              <a:t>%</a:t>
            </a:r>
            <a:endParaRPr sz="900" dirty="0">
              <a:solidFill>
                <a:schemeClr val="bg1"/>
              </a:solidFill>
            </a:endParaRPr>
          </a:p>
        </p:txBody>
      </p:sp>
      <p:sp>
        <p:nvSpPr>
          <p:cNvPr id="2241" name="Google Shape;2241;p89"/>
          <p:cNvSpPr txBox="1">
            <a:spLocks noGrp="1"/>
          </p:cNvSpPr>
          <p:nvPr>
            <p:ph type="title" idx="3"/>
          </p:nvPr>
        </p:nvSpPr>
        <p:spPr>
          <a:xfrm>
            <a:off x="6334701" y="3035850"/>
            <a:ext cx="1535100" cy="35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900" dirty="0">
                <a:solidFill>
                  <a:schemeClr val="bg1"/>
                </a:solidFill>
              </a:rPr>
              <a:t>53.3</a:t>
            </a:r>
            <a:r>
              <a:rPr lang="en" sz="900" dirty="0">
                <a:solidFill>
                  <a:schemeClr val="bg1"/>
                </a:solidFill>
              </a:rPr>
              <a:t>%</a:t>
            </a:r>
            <a:endParaRPr sz="900" dirty="0">
              <a:solidFill>
                <a:schemeClr val="bg1"/>
              </a:solidFill>
            </a:endParaRPr>
          </a:p>
        </p:txBody>
      </p:sp>
      <p:sp>
        <p:nvSpPr>
          <p:cNvPr id="2242" name="Google Shape;2242;p89"/>
          <p:cNvSpPr txBox="1">
            <a:spLocks noGrp="1"/>
          </p:cNvSpPr>
          <p:nvPr>
            <p:ph type="title" idx="4"/>
          </p:nvPr>
        </p:nvSpPr>
        <p:spPr>
          <a:xfrm>
            <a:off x="1297556" y="3035850"/>
            <a:ext cx="1535100" cy="35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900" dirty="0">
                <a:solidFill>
                  <a:schemeClr val="bg1"/>
                </a:solidFill>
              </a:rPr>
              <a:t>74.2</a:t>
            </a:r>
            <a:r>
              <a:rPr lang="en" sz="900" dirty="0">
                <a:solidFill>
                  <a:schemeClr val="bg1"/>
                </a:solidFill>
              </a:rPr>
              <a:t>%</a:t>
            </a:r>
            <a:endParaRPr sz="900" dirty="0">
              <a:solidFill>
                <a:schemeClr val="bg1"/>
              </a:solidFill>
            </a:endParaRPr>
          </a:p>
        </p:txBody>
      </p:sp>
      <p:sp>
        <p:nvSpPr>
          <p:cNvPr id="2246" name="Google Shape;2246;p89"/>
          <p:cNvSpPr txBox="1">
            <a:spLocks noGrp="1"/>
          </p:cNvSpPr>
          <p:nvPr>
            <p:ph type="subTitle" idx="7"/>
          </p:nvPr>
        </p:nvSpPr>
        <p:spPr>
          <a:xfrm>
            <a:off x="1297550" y="3316375"/>
            <a:ext cx="1535100" cy="42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dirty="0"/>
              <a:t>15~24</a:t>
            </a:r>
            <a:r>
              <a:rPr lang="ko-KR" altLang="en-US" dirty="0"/>
              <a:t>세</a:t>
            </a:r>
            <a:endParaRPr dirty="0"/>
          </a:p>
        </p:txBody>
      </p:sp>
      <p:sp>
        <p:nvSpPr>
          <p:cNvPr id="2247" name="Google Shape;2247;p89"/>
          <p:cNvSpPr txBox="1">
            <a:spLocks noGrp="1"/>
          </p:cNvSpPr>
          <p:nvPr>
            <p:ph type="subTitle" idx="8"/>
          </p:nvPr>
        </p:nvSpPr>
        <p:spPr>
          <a:xfrm>
            <a:off x="2976600" y="3316375"/>
            <a:ext cx="1535100" cy="42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dirty="0"/>
              <a:t>25~34</a:t>
            </a:r>
            <a:r>
              <a:rPr lang="ko-KR" altLang="en-US" dirty="0"/>
              <a:t>세</a:t>
            </a:r>
            <a:endParaRPr dirty="0"/>
          </a:p>
        </p:txBody>
      </p:sp>
      <p:sp>
        <p:nvSpPr>
          <p:cNvPr id="2248" name="Google Shape;2248;p89"/>
          <p:cNvSpPr txBox="1">
            <a:spLocks noGrp="1"/>
          </p:cNvSpPr>
          <p:nvPr>
            <p:ph type="subTitle" idx="9"/>
          </p:nvPr>
        </p:nvSpPr>
        <p:spPr>
          <a:xfrm>
            <a:off x="6334700" y="3316375"/>
            <a:ext cx="1535100" cy="42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dirty="0"/>
              <a:t>55~69</a:t>
            </a:r>
            <a:r>
              <a:rPr lang="ko-KR" altLang="en-US" dirty="0"/>
              <a:t>세</a:t>
            </a:r>
            <a:endParaRPr dirty="0"/>
          </a:p>
        </p:txBody>
      </p:sp>
      <p:sp>
        <p:nvSpPr>
          <p:cNvPr id="2249" name="Google Shape;2249;p89"/>
          <p:cNvSpPr/>
          <p:nvPr/>
        </p:nvSpPr>
        <p:spPr>
          <a:xfrm>
            <a:off x="1547999" y="1739359"/>
            <a:ext cx="965400" cy="9654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252" name="Google Shape;2252;p89"/>
          <p:cNvSpPr/>
          <p:nvPr/>
        </p:nvSpPr>
        <p:spPr>
          <a:xfrm>
            <a:off x="1559873" y="1747275"/>
            <a:ext cx="944566" cy="944566"/>
          </a:xfrm>
          <a:prstGeom prst="pie">
            <a:avLst>
              <a:gd name="adj1" fmla="val 16177699"/>
              <a:gd name="adj2" fmla="val 10597413"/>
            </a:avLst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250" name="Google Shape;2250;p89"/>
          <p:cNvSpPr/>
          <p:nvPr/>
        </p:nvSpPr>
        <p:spPr>
          <a:xfrm>
            <a:off x="3249521" y="1739400"/>
            <a:ext cx="965400" cy="9654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253" name="Google Shape;2253;p89"/>
          <p:cNvSpPr/>
          <p:nvPr/>
        </p:nvSpPr>
        <p:spPr>
          <a:xfrm>
            <a:off x="3262246" y="1747325"/>
            <a:ext cx="944471" cy="944471"/>
          </a:xfrm>
          <a:prstGeom prst="pie">
            <a:avLst>
              <a:gd name="adj1" fmla="val 16212077"/>
              <a:gd name="adj2" fmla="val 9962633"/>
            </a:avLst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251" name="Google Shape;2251;p89"/>
          <p:cNvSpPr/>
          <p:nvPr/>
        </p:nvSpPr>
        <p:spPr>
          <a:xfrm>
            <a:off x="6641542" y="1739456"/>
            <a:ext cx="965400" cy="9654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254" name="Google Shape;2254;p89"/>
          <p:cNvSpPr/>
          <p:nvPr/>
        </p:nvSpPr>
        <p:spPr>
          <a:xfrm>
            <a:off x="6655118" y="1747372"/>
            <a:ext cx="944471" cy="944471"/>
          </a:xfrm>
          <a:prstGeom prst="pie">
            <a:avLst>
              <a:gd name="adj1" fmla="val 16180441"/>
              <a:gd name="adj2" fmla="val 6320033"/>
            </a:avLst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" name="Google Shape;262;p52">
            <a:extLst>
              <a:ext uri="{FF2B5EF4-FFF2-40B4-BE49-F238E27FC236}">
                <a16:creationId xmlns:a16="http://schemas.microsoft.com/office/drawing/2014/main" id="{FB600E2E-DF66-A0B4-5F73-99311A6CBEB5}"/>
              </a:ext>
            </a:extLst>
          </p:cNvPr>
          <p:cNvSpPr/>
          <p:nvPr/>
        </p:nvSpPr>
        <p:spPr>
          <a:xfrm>
            <a:off x="4674907" y="-1351392"/>
            <a:ext cx="2160534" cy="2160534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2238;p89">
            <a:extLst>
              <a:ext uri="{FF2B5EF4-FFF2-40B4-BE49-F238E27FC236}">
                <a16:creationId xmlns:a16="http://schemas.microsoft.com/office/drawing/2014/main" id="{EE88731F-2169-DC8D-F71D-33560D0CCEDF}"/>
              </a:ext>
            </a:extLst>
          </p:cNvPr>
          <p:cNvSpPr/>
          <p:nvPr/>
        </p:nvSpPr>
        <p:spPr>
          <a:xfrm rot="10800000" flipH="1">
            <a:off x="7033508" y="4379473"/>
            <a:ext cx="2226606" cy="88293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" name="Google Shape;2240;p89">
            <a:extLst>
              <a:ext uri="{FF2B5EF4-FFF2-40B4-BE49-F238E27FC236}">
                <a16:creationId xmlns:a16="http://schemas.microsoft.com/office/drawing/2014/main" id="{E17C6C0D-37B5-6785-620A-8A6E377F7CFE}"/>
              </a:ext>
            </a:extLst>
          </p:cNvPr>
          <p:cNvSpPr txBox="1">
            <a:spLocks/>
          </p:cNvSpPr>
          <p:nvPr/>
        </p:nvSpPr>
        <p:spPr>
          <a:xfrm>
            <a:off x="4655652" y="3035850"/>
            <a:ext cx="1535100" cy="35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unito"/>
              <a:buNone/>
              <a:defRPr sz="1800" b="1" i="0" u="none" strike="noStrike" cap="none">
                <a:solidFill>
                  <a:schemeClr val="dk1"/>
                </a:solidFill>
                <a:latin typeface="MapoPeacefull" panose="02000500000000000000" pitchFamily="2" charset="-127"/>
                <a:ea typeface="MapoPeacefull" panose="02000500000000000000" pitchFamily="2" charset="-127"/>
                <a:cs typeface="Nunito ExtraBold"/>
                <a:sym typeface="Nunito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Nunito ExtraBold"/>
              <a:buNone/>
              <a:defRPr sz="12000" b="1" i="0" u="none" strike="noStrike" cap="none">
                <a:solidFill>
                  <a:schemeClr val="dk1"/>
                </a:solidFill>
                <a:latin typeface="Nunito ExtraBold"/>
                <a:ea typeface="Nunito ExtraBold"/>
                <a:cs typeface="Nunito ExtraBold"/>
                <a:sym typeface="Nunito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Nunito ExtraBold"/>
              <a:buNone/>
              <a:defRPr sz="12000" b="1" i="0" u="none" strike="noStrike" cap="none">
                <a:solidFill>
                  <a:schemeClr val="dk1"/>
                </a:solidFill>
                <a:latin typeface="Nunito ExtraBold"/>
                <a:ea typeface="Nunito ExtraBold"/>
                <a:cs typeface="Nunito ExtraBold"/>
                <a:sym typeface="Nunito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Nunito ExtraBold"/>
              <a:buNone/>
              <a:defRPr sz="12000" b="1" i="0" u="none" strike="noStrike" cap="none">
                <a:solidFill>
                  <a:schemeClr val="dk1"/>
                </a:solidFill>
                <a:latin typeface="Nunito ExtraBold"/>
                <a:ea typeface="Nunito ExtraBold"/>
                <a:cs typeface="Nunito ExtraBold"/>
                <a:sym typeface="Nunito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Nunito ExtraBold"/>
              <a:buNone/>
              <a:defRPr sz="12000" b="1" i="0" u="none" strike="noStrike" cap="none">
                <a:solidFill>
                  <a:schemeClr val="dk1"/>
                </a:solidFill>
                <a:latin typeface="Nunito ExtraBold"/>
                <a:ea typeface="Nunito ExtraBold"/>
                <a:cs typeface="Nunito ExtraBold"/>
                <a:sym typeface="Nunito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Nunito ExtraBold"/>
              <a:buNone/>
              <a:defRPr sz="12000" b="1" i="0" u="none" strike="noStrike" cap="none">
                <a:solidFill>
                  <a:schemeClr val="dk1"/>
                </a:solidFill>
                <a:latin typeface="Nunito ExtraBold"/>
                <a:ea typeface="Nunito ExtraBold"/>
                <a:cs typeface="Nunito ExtraBold"/>
                <a:sym typeface="Nunito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Nunito ExtraBold"/>
              <a:buNone/>
              <a:defRPr sz="12000" b="1" i="0" u="none" strike="noStrike" cap="none">
                <a:solidFill>
                  <a:schemeClr val="dk1"/>
                </a:solidFill>
                <a:latin typeface="Nunito ExtraBold"/>
                <a:ea typeface="Nunito ExtraBold"/>
                <a:cs typeface="Nunito ExtraBold"/>
                <a:sym typeface="Nunito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Nunito ExtraBold"/>
              <a:buNone/>
              <a:defRPr sz="12000" b="1" i="0" u="none" strike="noStrike" cap="none">
                <a:solidFill>
                  <a:schemeClr val="dk1"/>
                </a:solidFill>
                <a:latin typeface="Nunito ExtraBold"/>
                <a:ea typeface="Nunito ExtraBold"/>
                <a:cs typeface="Nunito ExtraBold"/>
                <a:sym typeface="Nunito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Nunito ExtraBold"/>
              <a:buNone/>
              <a:defRPr sz="12000" b="1" i="0" u="none" strike="noStrike" cap="none">
                <a:solidFill>
                  <a:schemeClr val="dk1"/>
                </a:solidFill>
                <a:latin typeface="Nunito ExtraBold"/>
                <a:ea typeface="Nunito ExtraBold"/>
                <a:cs typeface="Nunito ExtraBold"/>
                <a:sym typeface="Nunito ExtraBold"/>
              </a:defRPr>
            </a:lvl9pPr>
          </a:lstStyle>
          <a:p>
            <a:r>
              <a:rPr lang="en" sz="900" dirty="0">
                <a:solidFill>
                  <a:schemeClr val="bg1"/>
                </a:solidFill>
              </a:rPr>
              <a:t>6</a:t>
            </a:r>
            <a:r>
              <a:rPr lang="en-US" altLang="ko-KR" sz="900" dirty="0">
                <a:solidFill>
                  <a:schemeClr val="bg1"/>
                </a:solidFill>
              </a:rPr>
              <a:t>4.1</a:t>
            </a:r>
            <a:r>
              <a:rPr lang="en" sz="900" dirty="0">
                <a:solidFill>
                  <a:schemeClr val="bg1"/>
                </a:solidFill>
              </a:rPr>
              <a:t>%</a:t>
            </a:r>
          </a:p>
        </p:txBody>
      </p:sp>
      <p:sp>
        <p:nvSpPr>
          <p:cNvPr id="6" name="Google Shape;2247;p89">
            <a:extLst>
              <a:ext uri="{FF2B5EF4-FFF2-40B4-BE49-F238E27FC236}">
                <a16:creationId xmlns:a16="http://schemas.microsoft.com/office/drawing/2014/main" id="{98D9DD18-E903-0D46-5E5E-BB32232AEDC6}"/>
              </a:ext>
            </a:extLst>
          </p:cNvPr>
          <p:cNvSpPr txBox="1">
            <a:spLocks/>
          </p:cNvSpPr>
          <p:nvPr/>
        </p:nvSpPr>
        <p:spPr>
          <a:xfrm>
            <a:off x="4655650" y="3316375"/>
            <a:ext cx="1535100" cy="4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857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2"/>
                </a:solidFill>
                <a:latin typeface="MapoPeacefull" panose="02000500000000000000" pitchFamily="2" charset="-127"/>
                <a:ea typeface="MapoPeacefull" panose="02000500000000000000" pitchFamily="2" charset="-127"/>
                <a:cs typeface="Nunito ExtraBold"/>
                <a:sym typeface="Nunito ExtraBold"/>
              </a:defRPr>
            </a:lvl1pPr>
            <a:lvl2pPr marL="914400" marR="0" lvl="1" indent="-2857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Nunito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2857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Nunito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2857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Nunito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2857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Nunito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2857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Nunito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2857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Nunito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2857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Nunito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28575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900"/>
              <a:buFont typeface="Nunito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en-US" altLang="ko-KR" dirty="0"/>
              <a:t>35~54</a:t>
            </a:r>
            <a:r>
              <a:rPr lang="ko-KR" altLang="en-US" dirty="0"/>
              <a:t>세</a:t>
            </a:r>
            <a:endParaRPr lang="en" dirty="0"/>
          </a:p>
        </p:txBody>
      </p:sp>
      <p:sp>
        <p:nvSpPr>
          <p:cNvPr id="7" name="Google Shape;2250;p89">
            <a:extLst>
              <a:ext uri="{FF2B5EF4-FFF2-40B4-BE49-F238E27FC236}">
                <a16:creationId xmlns:a16="http://schemas.microsoft.com/office/drawing/2014/main" id="{6076AC93-7953-D999-56DF-8BBEC6519274}"/>
              </a:ext>
            </a:extLst>
          </p:cNvPr>
          <p:cNvSpPr/>
          <p:nvPr/>
        </p:nvSpPr>
        <p:spPr>
          <a:xfrm>
            <a:off x="4940020" y="1739400"/>
            <a:ext cx="965400" cy="9654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" name="Google Shape;2253;p89">
            <a:extLst>
              <a:ext uri="{FF2B5EF4-FFF2-40B4-BE49-F238E27FC236}">
                <a16:creationId xmlns:a16="http://schemas.microsoft.com/office/drawing/2014/main" id="{22315E7E-7FA9-4563-0391-41FD7E1723C7}"/>
              </a:ext>
            </a:extLst>
          </p:cNvPr>
          <p:cNvSpPr/>
          <p:nvPr/>
        </p:nvSpPr>
        <p:spPr>
          <a:xfrm>
            <a:off x="4952745" y="1747325"/>
            <a:ext cx="944471" cy="944471"/>
          </a:xfrm>
          <a:prstGeom prst="pie">
            <a:avLst>
              <a:gd name="adj1" fmla="val 16214135"/>
              <a:gd name="adj2" fmla="val 8359888"/>
            </a:avLst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424299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49" grpId="0" animBg="1"/>
      <p:bldP spid="2252" grpId="0" animBg="1"/>
      <p:bldP spid="2250" grpId="0" animBg="1"/>
      <p:bldP spid="2253" grpId="0" animBg="1"/>
      <p:bldP spid="2251" grpId="0" animBg="1"/>
      <p:bldP spid="2254" grpId="0" animBg="1"/>
      <p:bldP spid="7" grpId="0" animBg="1"/>
      <p:bldP spid="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8" name="Google Shape;2238;p89"/>
          <p:cNvSpPr/>
          <p:nvPr/>
        </p:nvSpPr>
        <p:spPr>
          <a:xfrm rot="10800000" flipH="1">
            <a:off x="1181200" y="874650"/>
            <a:ext cx="885900" cy="167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239" name="Google Shape;2239;p89"/>
          <p:cNvSpPr txBox="1">
            <a:spLocks noGrp="1"/>
          </p:cNvSpPr>
          <p:nvPr>
            <p:ph type="ctrTitle"/>
          </p:nvPr>
        </p:nvSpPr>
        <p:spPr>
          <a:xfrm>
            <a:off x="713225" y="716100"/>
            <a:ext cx="7740900" cy="34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/>
              <a:t>교통앱</a:t>
            </a:r>
            <a:r>
              <a:rPr lang="ko-KR" altLang="en-US" dirty="0"/>
              <a:t> 사용비율</a:t>
            </a:r>
            <a:endParaRPr dirty="0"/>
          </a:p>
        </p:txBody>
      </p:sp>
      <p:sp>
        <p:nvSpPr>
          <p:cNvPr id="2240" name="Google Shape;2240;p89"/>
          <p:cNvSpPr txBox="1">
            <a:spLocks noGrp="1"/>
          </p:cNvSpPr>
          <p:nvPr>
            <p:ph type="title" idx="2"/>
          </p:nvPr>
        </p:nvSpPr>
        <p:spPr>
          <a:xfrm>
            <a:off x="2976604" y="3035850"/>
            <a:ext cx="1535100" cy="354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70.7</a:t>
            </a:r>
            <a:r>
              <a:rPr lang="en" dirty="0"/>
              <a:t>%</a:t>
            </a:r>
            <a:endParaRPr dirty="0"/>
          </a:p>
        </p:txBody>
      </p:sp>
      <p:sp>
        <p:nvSpPr>
          <p:cNvPr id="2241" name="Google Shape;2241;p89"/>
          <p:cNvSpPr txBox="1">
            <a:spLocks noGrp="1"/>
          </p:cNvSpPr>
          <p:nvPr>
            <p:ph type="title" idx="3"/>
          </p:nvPr>
        </p:nvSpPr>
        <p:spPr>
          <a:xfrm>
            <a:off x="6334701" y="3035850"/>
            <a:ext cx="1535100" cy="354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53.3</a:t>
            </a:r>
            <a:r>
              <a:rPr lang="en" dirty="0"/>
              <a:t>%</a:t>
            </a:r>
            <a:endParaRPr dirty="0"/>
          </a:p>
        </p:txBody>
      </p:sp>
      <p:sp>
        <p:nvSpPr>
          <p:cNvPr id="2242" name="Google Shape;2242;p89"/>
          <p:cNvSpPr txBox="1">
            <a:spLocks noGrp="1"/>
          </p:cNvSpPr>
          <p:nvPr>
            <p:ph type="title" idx="4"/>
          </p:nvPr>
        </p:nvSpPr>
        <p:spPr>
          <a:xfrm>
            <a:off x="1297556" y="3035850"/>
            <a:ext cx="1535100" cy="354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74.2</a:t>
            </a:r>
            <a:r>
              <a:rPr lang="en" dirty="0"/>
              <a:t>%</a:t>
            </a:r>
            <a:endParaRPr dirty="0"/>
          </a:p>
        </p:txBody>
      </p:sp>
      <p:sp>
        <p:nvSpPr>
          <p:cNvPr id="2246" name="Google Shape;2246;p89"/>
          <p:cNvSpPr txBox="1">
            <a:spLocks noGrp="1"/>
          </p:cNvSpPr>
          <p:nvPr>
            <p:ph type="subTitle" idx="7"/>
          </p:nvPr>
        </p:nvSpPr>
        <p:spPr>
          <a:xfrm>
            <a:off x="1297550" y="3316375"/>
            <a:ext cx="1535100" cy="42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dirty="0"/>
              <a:t>15~24</a:t>
            </a:r>
            <a:r>
              <a:rPr lang="ko-KR" altLang="en-US" dirty="0"/>
              <a:t>세</a:t>
            </a:r>
            <a:endParaRPr dirty="0"/>
          </a:p>
        </p:txBody>
      </p:sp>
      <p:sp>
        <p:nvSpPr>
          <p:cNvPr id="2247" name="Google Shape;2247;p89"/>
          <p:cNvSpPr txBox="1">
            <a:spLocks noGrp="1"/>
          </p:cNvSpPr>
          <p:nvPr>
            <p:ph type="subTitle" idx="8"/>
          </p:nvPr>
        </p:nvSpPr>
        <p:spPr>
          <a:xfrm>
            <a:off x="2976600" y="3316375"/>
            <a:ext cx="1535100" cy="42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dirty="0"/>
              <a:t>25~34</a:t>
            </a:r>
            <a:r>
              <a:rPr lang="ko-KR" altLang="en-US" dirty="0"/>
              <a:t>세</a:t>
            </a:r>
            <a:endParaRPr dirty="0"/>
          </a:p>
        </p:txBody>
      </p:sp>
      <p:sp>
        <p:nvSpPr>
          <p:cNvPr id="2248" name="Google Shape;2248;p89"/>
          <p:cNvSpPr txBox="1">
            <a:spLocks noGrp="1"/>
          </p:cNvSpPr>
          <p:nvPr>
            <p:ph type="subTitle" idx="9"/>
          </p:nvPr>
        </p:nvSpPr>
        <p:spPr>
          <a:xfrm>
            <a:off x="6334700" y="3316375"/>
            <a:ext cx="1535100" cy="42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dirty="0"/>
              <a:t>55~69</a:t>
            </a:r>
            <a:r>
              <a:rPr lang="ko-KR" altLang="en-US" dirty="0"/>
              <a:t>세</a:t>
            </a:r>
            <a:endParaRPr dirty="0"/>
          </a:p>
        </p:txBody>
      </p:sp>
      <p:sp>
        <p:nvSpPr>
          <p:cNvPr id="2249" name="Google Shape;2249;p89"/>
          <p:cNvSpPr/>
          <p:nvPr/>
        </p:nvSpPr>
        <p:spPr>
          <a:xfrm>
            <a:off x="1547999" y="1739359"/>
            <a:ext cx="965400" cy="9654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252" name="Google Shape;2252;p89"/>
          <p:cNvSpPr/>
          <p:nvPr/>
        </p:nvSpPr>
        <p:spPr>
          <a:xfrm>
            <a:off x="1448000" y="1639350"/>
            <a:ext cx="1165500" cy="1165500"/>
          </a:xfrm>
          <a:prstGeom prst="pie">
            <a:avLst>
              <a:gd name="adj1" fmla="val 16177699"/>
              <a:gd name="adj2" fmla="val 10597413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250" name="Google Shape;2250;p89"/>
          <p:cNvSpPr/>
          <p:nvPr/>
        </p:nvSpPr>
        <p:spPr>
          <a:xfrm>
            <a:off x="3249521" y="1739400"/>
            <a:ext cx="965400" cy="9654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253" name="Google Shape;2253;p89"/>
          <p:cNvSpPr/>
          <p:nvPr/>
        </p:nvSpPr>
        <p:spPr>
          <a:xfrm>
            <a:off x="3138499" y="1639400"/>
            <a:ext cx="1165500" cy="1165500"/>
          </a:xfrm>
          <a:prstGeom prst="pie">
            <a:avLst>
              <a:gd name="adj1" fmla="val 16212077"/>
              <a:gd name="adj2" fmla="val 9962633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251" name="Google Shape;2251;p89"/>
          <p:cNvSpPr/>
          <p:nvPr/>
        </p:nvSpPr>
        <p:spPr>
          <a:xfrm>
            <a:off x="6641542" y="1739456"/>
            <a:ext cx="965400" cy="9654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254" name="Google Shape;2254;p89"/>
          <p:cNvSpPr/>
          <p:nvPr/>
        </p:nvSpPr>
        <p:spPr>
          <a:xfrm>
            <a:off x="6519497" y="1639447"/>
            <a:ext cx="1165500" cy="1165500"/>
          </a:xfrm>
          <a:prstGeom prst="pie">
            <a:avLst>
              <a:gd name="adj1" fmla="val 16180441"/>
              <a:gd name="adj2" fmla="val 6320033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" name="Google Shape;262;p52">
            <a:extLst>
              <a:ext uri="{FF2B5EF4-FFF2-40B4-BE49-F238E27FC236}">
                <a16:creationId xmlns:a16="http://schemas.microsoft.com/office/drawing/2014/main" id="{FB600E2E-DF66-A0B4-5F73-99311A6CBEB5}"/>
              </a:ext>
            </a:extLst>
          </p:cNvPr>
          <p:cNvSpPr/>
          <p:nvPr/>
        </p:nvSpPr>
        <p:spPr>
          <a:xfrm>
            <a:off x="4674907" y="-1351392"/>
            <a:ext cx="2160534" cy="2160534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2238;p89">
            <a:extLst>
              <a:ext uri="{FF2B5EF4-FFF2-40B4-BE49-F238E27FC236}">
                <a16:creationId xmlns:a16="http://schemas.microsoft.com/office/drawing/2014/main" id="{EE88731F-2169-DC8D-F71D-33560D0CCEDF}"/>
              </a:ext>
            </a:extLst>
          </p:cNvPr>
          <p:cNvSpPr/>
          <p:nvPr/>
        </p:nvSpPr>
        <p:spPr>
          <a:xfrm rot="10800000" flipH="1">
            <a:off x="7033508" y="4379473"/>
            <a:ext cx="2226606" cy="88293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" name="Google Shape;2240;p89">
            <a:extLst>
              <a:ext uri="{FF2B5EF4-FFF2-40B4-BE49-F238E27FC236}">
                <a16:creationId xmlns:a16="http://schemas.microsoft.com/office/drawing/2014/main" id="{E17C6C0D-37B5-6785-620A-8A6E377F7CFE}"/>
              </a:ext>
            </a:extLst>
          </p:cNvPr>
          <p:cNvSpPr txBox="1">
            <a:spLocks/>
          </p:cNvSpPr>
          <p:nvPr/>
        </p:nvSpPr>
        <p:spPr>
          <a:xfrm>
            <a:off x="4655652" y="3035850"/>
            <a:ext cx="1535100" cy="35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unito"/>
              <a:buNone/>
              <a:defRPr sz="1800" b="1" i="0" u="none" strike="noStrike" cap="none">
                <a:solidFill>
                  <a:schemeClr val="dk1"/>
                </a:solidFill>
                <a:latin typeface="MapoPeacefull" panose="02000500000000000000" pitchFamily="2" charset="-127"/>
                <a:ea typeface="MapoPeacefull" panose="02000500000000000000" pitchFamily="2" charset="-127"/>
                <a:cs typeface="Nunito ExtraBold"/>
                <a:sym typeface="Nunito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Nunito ExtraBold"/>
              <a:buNone/>
              <a:defRPr sz="12000" b="1" i="0" u="none" strike="noStrike" cap="none">
                <a:solidFill>
                  <a:schemeClr val="dk1"/>
                </a:solidFill>
                <a:latin typeface="Nunito ExtraBold"/>
                <a:ea typeface="Nunito ExtraBold"/>
                <a:cs typeface="Nunito ExtraBold"/>
                <a:sym typeface="Nunito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Nunito ExtraBold"/>
              <a:buNone/>
              <a:defRPr sz="12000" b="1" i="0" u="none" strike="noStrike" cap="none">
                <a:solidFill>
                  <a:schemeClr val="dk1"/>
                </a:solidFill>
                <a:latin typeface="Nunito ExtraBold"/>
                <a:ea typeface="Nunito ExtraBold"/>
                <a:cs typeface="Nunito ExtraBold"/>
                <a:sym typeface="Nunito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Nunito ExtraBold"/>
              <a:buNone/>
              <a:defRPr sz="12000" b="1" i="0" u="none" strike="noStrike" cap="none">
                <a:solidFill>
                  <a:schemeClr val="dk1"/>
                </a:solidFill>
                <a:latin typeface="Nunito ExtraBold"/>
                <a:ea typeface="Nunito ExtraBold"/>
                <a:cs typeface="Nunito ExtraBold"/>
                <a:sym typeface="Nunito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Nunito ExtraBold"/>
              <a:buNone/>
              <a:defRPr sz="12000" b="1" i="0" u="none" strike="noStrike" cap="none">
                <a:solidFill>
                  <a:schemeClr val="dk1"/>
                </a:solidFill>
                <a:latin typeface="Nunito ExtraBold"/>
                <a:ea typeface="Nunito ExtraBold"/>
                <a:cs typeface="Nunito ExtraBold"/>
                <a:sym typeface="Nunito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Nunito ExtraBold"/>
              <a:buNone/>
              <a:defRPr sz="12000" b="1" i="0" u="none" strike="noStrike" cap="none">
                <a:solidFill>
                  <a:schemeClr val="dk1"/>
                </a:solidFill>
                <a:latin typeface="Nunito ExtraBold"/>
                <a:ea typeface="Nunito ExtraBold"/>
                <a:cs typeface="Nunito ExtraBold"/>
                <a:sym typeface="Nunito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Nunito ExtraBold"/>
              <a:buNone/>
              <a:defRPr sz="12000" b="1" i="0" u="none" strike="noStrike" cap="none">
                <a:solidFill>
                  <a:schemeClr val="dk1"/>
                </a:solidFill>
                <a:latin typeface="Nunito ExtraBold"/>
                <a:ea typeface="Nunito ExtraBold"/>
                <a:cs typeface="Nunito ExtraBold"/>
                <a:sym typeface="Nunito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Nunito ExtraBold"/>
              <a:buNone/>
              <a:defRPr sz="12000" b="1" i="0" u="none" strike="noStrike" cap="none">
                <a:solidFill>
                  <a:schemeClr val="dk1"/>
                </a:solidFill>
                <a:latin typeface="Nunito ExtraBold"/>
                <a:ea typeface="Nunito ExtraBold"/>
                <a:cs typeface="Nunito ExtraBold"/>
                <a:sym typeface="Nunito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Nunito ExtraBold"/>
              <a:buNone/>
              <a:defRPr sz="12000" b="1" i="0" u="none" strike="noStrike" cap="none">
                <a:solidFill>
                  <a:schemeClr val="dk1"/>
                </a:solidFill>
                <a:latin typeface="Nunito ExtraBold"/>
                <a:ea typeface="Nunito ExtraBold"/>
                <a:cs typeface="Nunito ExtraBold"/>
                <a:sym typeface="Nunito ExtraBold"/>
              </a:defRPr>
            </a:lvl9pPr>
          </a:lstStyle>
          <a:p>
            <a:r>
              <a:rPr lang="en" dirty="0"/>
              <a:t>6</a:t>
            </a:r>
            <a:r>
              <a:rPr lang="en-US" altLang="ko-KR" dirty="0"/>
              <a:t>4.1</a:t>
            </a:r>
            <a:r>
              <a:rPr lang="en" dirty="0"/>
              <a:t>%</a:t>
            </a:r>
          </a:p>
        </p:txBody>
      </p:sp>
      <p:sp>
        <p:nvSpPr>
          <p:cNvPr id="6" name="Google Shape;2247;p89">
            <a:extLst>
              <a:ext uri="{FF2B5EF4-FFF2-40B4-BE49-F238E27FC236}">
                <a16:creationId xmlns:a16="http://schemas.microsoft.com/office/drawing/2014/main" id="{98D9DD18-E903-0D46-5E5E-BB32232AEDC6}"/>
              </a:ext>
            </a:extLst>
          </p:cNvPr>
          <p:cNvSpPr txBox="1">
            <a:spLocks/>
          </p:cNvSpPr>
          <p:nvPr/>
        </p:nvSpPr>
        <p:spPr>
          <a:xfrm>
            <a:off x="4655650" y="3316375"/>
            <a:ext cx="1535100" cy="4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857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2"/>
                </a:solidFill>
                <a:latin typeface="MapoPeacefull" panose="02000500000000000000" pitchFamily="2" charset="-127"/>
                <a:ea typeface="MapoPeacefull" panose="02000500000000000000" pitchFamily="2" charset="-127"/>
                <a:cs typeface="Nunito ExtraBold"/>
                <a:sym typeface="Nunito ExtraBold"/>
              </a:defRPr>
            </a:lvl1pPr>
            <a:lvl2pPr marL="914400" marR="0" lvl="1" indent="-2857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Nunito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2857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Nunito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2857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Nunito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2857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Nunito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2857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Nunito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2857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Nunito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2857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Nunito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28575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900"/>
              <a:buFont typeface="Nunito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en-US" altLang="ko-KR" dirty="0"/>
              <a:t>35~54</a:t>
            </a:r>
            <a:r>
              <a:rPr lang="ko-KR" altLang="en-US" dirty="0"/>
              <a:t>세</a:t>
            </a:r>
            <a:endParaRPr lang="en" dirty="0"/>
          </a:p>
        </p:txBody>
      </p:sp>
      <p:sp>
        <p:nvSpPr>
          <p:cNvPr id="7" name="Google Shape;2250;p89">
            <a:extLst>
              <a:ext uri="{FF2B5EF4-FFF2-40B4-BE49-F238E27FC236}">
                <a16:creationId xmlns:a16="http://schemas.microsoft.com/office/drawing/2014/main" id="{6076AC93-7953-D999-56DF-8BBEC6519274}"/>
              </a:ext>
            </a:extLst>
          </p:cNvPr>
          <p:cNvSpPr/>
          <p:nvPr/>
        </p:nvSpPr>
        <p:spPr>
          <a:xfrm>
            <a:off x="4940020" y="1739400"/>
            <a:ext cx="965400" cy="9654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" name="Google Shape;2253;p89">
            <a:extLst>
              <a:ext uri="{FF2B5EF4-FFF2-40B4-BE49-F238E27FC236}">
                <a16:creationId xmlns:a16="http://schemas.microsoft.com/office/drawing/2014/main" id="{22315E7E-7FA9-4563-0391-41FD7E1723C7}"/>
              </a:ext>
            </a:extLst>
          </p:cNvPr>
          <p:cNvSpPr/>
          <p:nvPr/>
        </p:nvSpPr>
        <p:spPr>
          <a:xfrm>
            <a:off x="4828998" y="1639400"/>
            <a:ext cx="1165500" cy="1165500"/>
          </a:xfrm>
          <a:prstGeom prst="pie">
            <a:avLst>
              <a:gd name="adj1" fmla="val 16214135"/>
              <a:gd name="adj2" fmla="val 8359888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15" name="그래픽 14" descr="자동차 단색으로 채워진">
            <a:extLst>
              <a:ext uri="{FF2B5EF4-FFF2-40B4-BE49-F238E27FC236}">
                <a16:creationId xmlns:a16="http://schemas.microsoft.com/office/drawing/2014/main" id="{738BE0EC-FD7A-14AD-87AC-A1DD892E19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4200690" y="1308343"/>
            <a:ext cx="3765792" cy="3765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0401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자유형 19">
            <a:extLst>
              <a:ext uri="{FF2B5EF4-FFF2-40B4-BE49-F238E27FC236}">
                <a16:creationId xmlns:a16="http://schemas.microsoft.com/office/drawing/2014/main" id="{1AE97758-53F9-3F9E-4007-9AF69C6F42E2}"/>
              </a:ext>
            </a:extLst>
          </p:cNvPr>
          <p:cNvSpPr/>
          <p:nvPr/>
        </p:nvSpPr>
        <p:spPr>
          <a:xfrm>
            <a:off x="2328113" y="1330832"/>
            <a:ext cx="6915278" cy="2152310"/>
          </a:xfrm>
          <a:custGeom>
            <a:avLst/>
            <a:gdLst>
              <a:gd name="connsiteX0" fmla="*/ 2049520 w 6815887"/>
              <a:gd name="connsiteY0" fmla="*/ 1 h 2152310"/>
              <a:gd name="connsiteX1" fmla="*/ 2055090 w 6815887"/>
              <a:gd name="connsiteY1" fmla="*/ 1 h 2152310"/>
              <a:gd name="connsiteX2" fmla="*/ 4725830 w 6815887"/>
              <a:gd name="connsiteY2" fmla="*/ 1 h 2152310"/>
              <a:gd name="connsiteX3" fmla="*/ 4725830 w 6815887"/>
              <a:gd name="connsiteY3" fmla="*/ 2152261 h 2152310"/>
              <a:gd name="connsiteX4" fmla="*/ 2598026 w 6815887"/>
              <a:gd name="connsiteY4" fmla="*/ 2152261 h 2152310"/>
              <a:gd name="connsiteX5" fmla="*/ 2598037 w 6815887"/>
              <a:gd name="connsiteY5" fmla="*/ 2152310 h 2152310"/>
              <a:gd name="connsiteX6" fmla="*/ 2596941 w 6815887"/>
              <a:gd name="connsiteY6" fmla="*/ 2152261 h 2152310"/>
              <a:gd name="connsiteX7" fmla="*/ 2584783 w 6815887"/>
              <a:gd name="connsiteY7" fmla="*/ 2152261 h 2152310"/>
              <a:gd name="connsiteX8" fmla="*/ 2584647 w 6815887"/>
              <a:gd name="connsiteY8" fmla="*/ 2151717 h 2152310"/>
              <a:gd name="connsiteX9" fmla="*/ 71886 w 6815887"/>
              <a:gd name="connsiteY9" fmla="*/ 2040558 h 2152310"/>
              <a:gd name="connsiteX10" fmla="*/ 0 w 6815887"/>
              <a:gd name="connsiteY10" fmla="*/ 1755593 h 2152310"/>
              <a:gd name="connsiteX11" fmla="*/ 2050496 w 6815887"/>
              <a:gd name="connsiteY11" fmla="*/ 3925 h 2152310"/>
              <a:gd name="connsiteX12" fmla="*/ 4725831 w 6815887"/>
              <a:gd name="connsiteY12" fmla="*/ 0 h 2152310"/>
              <a:gd name="connsiteX13" fmla="*/ 6815887 w 6815887"/>
              <a:gd name="connsiteY13" fmla="*/ 0 h 2152310"/>
              <a:gd name="connsiteX14" fmla="*/ 6815887 w 6815887"/>
              <a:gd name="connsiteY14" fmla="*/ 2152310 h 2152310"/>
              <a:gd name="connsiteX15" fmla="*/ 4725831 w 6815887"/>
              <a:gd name="connsiteY15" fmla="*/ 2152310 h 2152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815887" h="2152310">
                <a:moveTo>
                  <a:pt x="2049520" y="1"/>
                </a:moveTo>
                <a:lnTo>
                  <a:pt x="2055090" y="1"/>
                </a:lnTo>
                <a:lnTo>
                  <a:pt x="4725830" y="1"/>
                </a:lnTo>
                <a:lnTo>
                  <a:pt x="4725830" y="2152261"/>
                </a:lnTo>
                <a:lnTo>
                  <a:pt x="2598026" y="2152261"/>
                </a:lnTo>
                <a:lnTo>
                  <a:pt x="2598037" y="2152310"/>
                </a:lnTo>
                <a:lnTo>
                  <a:pt x="2596941" y="2152261"/>
                </a:lnTo>
                <a:lnTo>
                  <a:pt x="2584783" y="2152261"/>
                </a:lnTo>
                <a:lnTo>
                  <a:pt x="2584647" y="2151717"/>
                </a:lnTo>
                <a:lnTo>
                  <a:pt x="71886" y="2040558"/>
                </a:lnTo>
                <a:lnTo>
                  <a:pt x="0" y="1755593"/>
                </a:lnTo>
                <a:lnTo>
                  <a:pt x="2050496" y="3925"/>
                </a:lnTo>
                <a:close/>
                <a:moveTo>
                  <a:pt x="4725831" y="0"/>
                </a:moveTo>
                <a:lnTo>
                  <a:pt x="6815887" y="0"/>
                </a:lnTo>
                <a:lnTo>
                  <a:pt x="6815887" y="2152310"/>
                </a:lnTo>
                <a:lnTo>
                  <a:pt x="4725831" y="215231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ko-Kore-KR" altLang="en-US"/>
          </a:p>
        </p:txBody>
      </p:sp>
      <p:pic>
        <p:nvPicPr>
          <p:cNvPr id="13" name="그래픽 12" descr="자동차 단색으로 채워진">
            <a:extLst>
              <a:ext uri="{FF2B5EF4-FFF2-40B4-BE49-F238E27FC236}">
                <a16:creationId xmlns:a16="http://schemas.microsoft.com/office/drawing/2014/main" id="{33F21E2E-7BB3-6D64-E974-D03B644B5E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134274" y="1308343"/>
            <a:ext cx="3765792" cy="376579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990C4D1-8EA3-2FC5-5F5B-0734943C3E22}"/>
              </a:ext>
            </a:extLst>
          </p:cNvPr>
          <p:cNvSpPr txBox="1"/>
          <p:nvPr/>
        </p:nvSpPr>
        <p:spPr>
          <a:xfrm>
            <a:off x="3920064" y="2094696"/>
            <a:ext cx="368883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800" dirty="0">
                <a:solidFill>
                  <a:schemeClr val="bg1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운전자에게 도움이 되는</a:t>
            </a:r>
            <a:endParaRPr kumimoji="1" lang="en-US" altLang="ko-KR" sz="2800" dirty="0">
              <a:solidFill>
                <a:schemeClr val="bg1"/>
              </a:solidFill>
              <a:latin typeface="MapoPeacefull" panose="02000500000000000000" pitchFamily="2" charset="-127"/>
              <a:ea typeface="MapoPeacefull" panose="02000500000000000000" pitchFamily="2" charset="-127"/>
            </a:endParaRPr>
          </a:p>
          <a:p>
            <a:r>
              <a:rPr kumimoji="1" lang="ko-KR" altLang="en-US" sz="2800" dirty="0">
                <a:solidFill>
                  <a:schemeClr val="bg1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지도가 무엇이 있을까</a:t>
            </a:r>
            <a:r>
              <a:rPr kumimoji="1" lang="en-US" altLang="ko-KR" sz="2800" dirty="0">
                <a:solidFill>
                  <a:schemeClr val="bg1"/>
                </a:solidFill>
                <a:latin typeface="MapoPeacefull" panose="02000500000000000000" pitchFamily="2" charset="-127"/>
                <a:ea typeface="MapoPeacefull" panose="02000500000000000000" pitchFamily="2" charset="-127"/>
              </a:rPr>
              <a:t>?</a:t>
            </a:r>
            <a:endParaRPr kumimoji="1" lang="ko-Kore-KR" altLang="en-US" sz="2800" dirty="0">
              <a:solidFill>
                <a:schemeClr val="bg1"/>
              </a:solidFill>
              <a:latin typeface="MapoPeacefull" panose="02000500000000000000" pitchFamily="2" charset="-127"/>
              <a:ea typeface="MapoPeacefull" panose="02000500000000000000" pitchFamily="2" charset="-127"/>
            </a:endParaRPr>
          </a:p>
        </p:txBody>
      </p:sp>
      <p:sp>
        <p:nvSpPr>
          <p:cNvPr id="28" name="Google Shape;2238;p89">
            <a:extLst>
              <a:ext uri="{FF2B5EF4-FFF2-40B4-BE49-F238E27FC236}">
                <a16:creationId xmlns:a16="http://schemas.microsoft.com/office/drawing/2014/main" id="{E82B2D3A-578A-0253-B330-D773E218969B}"/>
              </a:ext>
            </a:extLst>
          </p:cNvPr>
          <p:cNvSpPr/>
          <p:nvPr/>
        </p:nvSpPr>
        <p:spPr>
          <a:xfrm rot="10800000" flipH="1">
            <a:off x="-1375190" y="541437"/>
            <a:ext cx="828857" cy="15690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9" name="Google Shape;2239;p89">
            <a:extLst>
              <a:ext uri="{FF2B5EF4-FFF2-40B4-BE49-F238E27FC236}">
                <a16:creationId xmlns:a16="http://schemas.microsoft.com/office/drawing/2014/main" id="{873298F4-58E3-2EA8-6BB6-AF355BAF2D12}"/>
              </a:ext>
            </a:extLst>
          </p:cNvPr>
          <p:cNvSpPr txBox="1">
            <a:spLocks/>
          </p:cNvSpPr>
          <p:nvPr/>
        </p:nvSpPr>
        <p:spPr>
          <a:xfrm>
            <a:off x="-1548702" y="390636"/>
            <a:ext cx="828856" cy="3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dk1"/>
                </a:solidFill>
                <a:latin typeface="MapoPeacefull" panose="02000500000000000000" pitchFamily="2" charset="-127"/>
                <a:ea typeface="MapoPeacefull" panose="02000500000000000000" pitchFamily="2" charset="-127"/>
                <a:cs typeface="Nunito ExtraBold"/>
                <a:sym typeface="Nunito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sz="1100" dirty="0"/>
              <a:t>사고사례</a:t>
            </a:r>
            <a:endParaRPr lang="en" sz="1100" dirty="0"/>
          </a:p>
        </p:txBody>
      </p:sp>
    </p:spTree>
    <p:extLst>
      <p:ext uri="{BB962C8B-B14F-4D97-AF65-F5344CB8AC3E}">
        <p14:creationId xmlns:p14="http://schemas.microsoft.com/office/powerpoint/2010/main" val="34522130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3" presetClass="emph" presetSubtype="2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18" grpId="0"/>
      <p:bldP spid="2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래픽 1" descr="자동차 단색으로 채워진">
            <a:extLst>
              <a:ext uri="{FF2B5EF4-FFF2-40B4-BE49-F238E27FC236}">
                <a16:creationId xmlns:a16="http://schemas.microsoft.com/office/drawing/2014/main" id="{A278372D-3DC2-7743-F7A3-D8CE348E11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47514" y="1308343"/>
            <a:ext cx="3765792" cy="3765792"/>
          </a:xfrm>
          <a:prstGeom prst="rect">
            <a:avLst/>
          </a:prstGeom>
        </p:spPr>
      </p:pic>
      <p:sp>
        <p:nvSpPr>
          <p:cNvPr id="7" name="Google Shape;2238;p89">
            <a:extLst>
              <a:ext uri="{FF2B5EF4-FFF2-40B4-BE49-F238E27FC236}">
                <a16:creationId xmlns:a16="http://schemas.microsoft.com/office/drawing/2014/main" id="{1B0785E0-56DA-4037-5903-1A25BFA0B938}"/>
              </a:ext>
            </a:extLst>
          </p:cNvPr>
          <p:cNvSpPr/>
          <p:nvPr/>
        </p:nvSpPr>
        <p:spPr>
          <a:xfrm rot="10800000" flipH="1">
            <a:off x="538025" y="541437"/>
            <a:ext cx="828857" cy="15690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" name="Google Shape;2239;p89">
            <a:extLst>
              <a:ext uri="{FF2B5EF4-FFF2-40B4-BE49-F238E27FC236}">
                <a16:creationId xmlns:a16="http://schemas.microsoft.com/office/drawing/2014/main" id="{1673155E-254F-079F-4552-7C90CD03C78D}"/>
              </a:ext>
            </a:extLst>
          </p:cNvPr>
          <p:cNvSpPr txBox="1">
            <a:spLocks/>
          </p:cNvSpPr>
          <p:nvPr/>
        </p:nvSpPr>
        <p:spPr>
          <a:xfrm>
            <a:off x="364513" y="390636"/>
            <a:ext cx="828856" cy="3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dk1"/>
                </a:solidFill>
                <a:latin typeface="MapoPeacefull" panose="02000500000000000000" pitchFamily="2" charset="-127"/>
                <a:ea typeface="MapoPeacefull" panose="02000500000000000000" pitchFamily="2" charset="-127"/>
                <a:cs typeface="Nunito ExtraBold"/>
                <a:sym typeface="Nunito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sz="1100" dirty="0"/>
              <a:t>사고사례</a:t>
            </a:r>
            <a:endParaRPr lang="en" sz="11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54C9D2A-78D6-6EC0-0591-43F2B786F97D}"/>
              </a:ext>
            </a:extLst>
          </p:cNvPr>
          <p:cNvSpPr txBox="1"/>
          <p:nvPr/>
        </p:nvSpPr>
        <p:spPr>
          <a:xfrm>
            <a:off x="778941" y="1154454"/>
            <a:ext cx="46778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>
                <a:latin typeface="MapoPeacefull" panose="02000500000000000000" pitchFamily="2" charset="-127"/>
                <a:ea typeface="MapoPeacefull" panose="02000500000000000000" pitchFamily="2" charset="-127"/>
              </a:rPr>
              <a:t>2</a:t>
            </a:r>
            <a:r>
              <a:rPr kumimoji="1" lang="en-US" altLang="ko-KR" sz="1200" dirty="0">
                <a:latin typeface="MapoPeacefull" panose="02000500000000000000" pitchFamily="2" charset="-127"/>
                <a:ea typeface="MapoPeacefull" panose="02000500000000000000" pitchFamily="2" charset="-127"/>
              </a:rPr>
              <a:t>020</a:t>
            </a:r>
            <a:r>
              <a:rPr kumimoji="1" lang="ko-KR" altLang="en-US" sz="1200" dirty="0">
                <a:latin typeface="MapoPeacefull" panose="02000500000000000000" pitchFamily="2" charset="-127"/>
                <a:ea typeface="MapoPeacefull" panose="02000500000000000000" pitchFamily="2" charset="-127"/>
              </a:rPr>
              <a:t>년 </a:t>
            </a:r>
            <a:r>
              <a:rPr kumimoji="1" lang="en-US" altLang="ko-KR" sz="1200" dirty="0">
                <a:latin typeface="MapoPeacefull" panose="02000500000000000000" pitchFamily="2" charset="-127"/>
                <a:ea typeface="MapoPeacefull" panose="02000500000000000000" pitchFamily="2" charset="-127"/>
              </a:rPr>
              <a:t>07</a:t>
            </a:r>
            <a:r>
              <a:rPr kumimoji="1" lang="ko-KR" altLang="en-US" sz="1200" dirty="0">
                <a:latin typeface="MapoPeacefull" panose="02000500000000000000" pitchFamily="2" charset="-127"/>
                <a:ea typeface="MapoPeacefull" panose="02000500000000000000" pitchFamily="2" charset="-127"/>
              </a:rPr>
              <a:t>년 </a:t>
            </a:r>
            <a:r>
              <a:rPr kumimoji="1" lang="en-US" altLang="ko-KR" sz="1200" dirty="0">
                <a:latin typeface="MapoPeacefull" panose="02000500000000000000" pitchFamily="2" charset="-127"/>
                <a:ea typeface="MapoPeacefull" panose="02000500000000000000" pitchFamily="2" charset="-127"/>
              </a:rPr>
              <a:t>23</a:t>
            </a:r>
            <a:r>
              <a:rPr kumimoji="1" lang="ko-KR" altLang="en-US" sz="1200" dirty="0">
                <a:latin typeface="MapoPeacefull" panose="02000500000000000000" pitchFamily="2" charset="-127"/>
                <a:ea typeface="MapoPeacefull" panose="02000500000000000000" pitchFamily="2" charset="-127"/>
              </a:rPr>
              <a:t>일 </a:t>
            </a:r>
            <a:r>
              <a:rPr kumimoji="1" lang="ko-KR" altLang="en-US" sz="1200" dirty="0" err="1">
                <a:latin typeface="MapoPeacefull" panose="02000500000000000000" pitchFamily="2" charset="-127"/>
                <a:ea typeface="MapoPeacefull" panose="02000500000000000000" pitchFamily="2" charset="-127"/>
              </a:rPr>
              <a:t>초량</a:t>
            </a:r>
            <a:r>
              <a:rPr kumimoji="1" lang="ko-KR" altLang="en-US" sz="1200" dirty="0">
                <a:latin typeface="MapoPeacefull" panose="02000500000000000000" pitchFamily="2" charset="-127"/>
                <a:ea typeface="MapoPeacefull" panose="02000500000000000000" pitchFamily="2" charset="-127"/>
              </a:rPr>
              <a:t> 제 </a:t>
            </a:r>
            <a:r>
              <a:rPr kumimoji="1" lang="en-US" altLang="ko-KR" sz="1200" dirty="0">
                <a:latin typeface="MapoPeacefull" panose="02000500000000000000" pitchFamily="2" charset="-127"/>
                <a:ea typeface="MapoPeacefull" panose="02000500000000000000" pitchFamily="2" charset="-127"/>
              </a:rPr>
              <a:t>1</a:t>
            </a:r>
            <a:r>
              <a:rPr kumimoji="1" lang="ko-KR" altLang="en-US" sz="1200" dirty="0">
                <a:latin typeface="MapoPeacefull" panose="02000500000000000000" pitchFamily="2" charset="-127"/>
                <a:ea typeface="MapoPeacefull" panose="02000500000000000000" pitchFamily="2" charset="-127"/>
              </a:rPr>
              <a:t>지하차도 침수피해</a:t>
            </a:r>
            <a:r>
              <a:rPr kumimoji="1" lang="en-US" altLang="ko-KR" sz="1200" dirty="0">
                <a:latin typeface="MapoPeacefull" panose="02000500000000000000" pitchFamily="2" charset="-127"/>
                <a:ea typeface="MapoPeacefull" panose="02000500000000000000" pitchFamily="2" charset="-127"/>
              </a:rPr>
              <a:t>,</a:t>
            </a:r>
            <a:r>
              <a:rPr kumimoji="1" lang="ko-KR" altLang="en-US" sz="1200" dirty="0">
                <a:latin typeface="MapoPeacefull" panose="02000500000000000000" pitchFamily="2" charset="-127"/>
                <a:ea typeface="MapoPeacefull" panose="02000500000000000000" pitchFamily="2" charset="-127"/>
              </a:rPr>
              <a:t> </a:t>
            </a:r>
            <a:r>
              <a:rPr kumimoji="1" lang="en-US" altLang="ko-KR" sz="1200" dirty="0">
                <a:latin typeface="MapoPeacefull" panose="02000500000000000000" pitchFamily="2" charset="-127"/>
                <a:ea typeface="MapoPeacefull" panose="02000500000000000000" pitchFamily="2" charset="-127"/>
              </a:rPr>
              <a:t>3</a:t>
            </a:r>
            <a:r>
              <a:rPr kumimoji="1" lang="ko-KR" altLang="en-US" sz="1200" dirty="0">
                <a:latin typeface="MapoPeacefull" panose="02000500000000000000" pitchFamily="2" charset="-127"/>
                <a:ea typeface="MapoPeacefull" panose="02000500000000000000" pitchFamily="2" charset="-127"/>
              </a:rPr>
              <a:t>명 사망</a:t>
            </a:r>
            <a:endParaRPr kumimoji="1" lang="ko-Kore-KR" altLang="en-US" sz="1200" dirty="0">
              <a:latin typeface="MapoPeacefull" panose="02000500000000000000" pitchFamily="2" charset="-127"/>
              <a:ea typeface="MapoPeacefull" panose="020005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CF21D8-373A-8EE9-F217-A56DD70B27EE}"/>
              </a:ext>
            </a:extLst>
          </p:cNvPr>
          <p:cNvSpPr txBox="1"/>
          <p:nvPr/>
        </p:nvSpPr>
        <p:spPr>
          <a:xfrm>
            <a:off x="778941" y="1702754"/>
            <a:ext cx="46778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dirty="0">
                <a:latin typeface="MapoPeacefull" panose="02000500000000000000" pitchFamily="2" charset="-127"/>
                <a:ea typeface="MapoPeacefull" panose="02000500000000000000" pitchFamily="2" charset="-127"/>
              </a:rPr>
              <a:t>동부간선도로 침수</a:t>
            </a:r>
            <a:r>
              <a:rPr kumimoji="1" lang="en-US" altLang="ko-KR" sz="1200" dirty="0">
                <a:latin typeface="MapoPeacefull" panose="02000500000000000000" pitchFamily="2" charset="-127"/>
                <a:ea typeface="MapoPeacefull" panose="02000500000000000000" pitchFamily="2" charset="-127"/>
              </a:rPr>
              <a:t>,</a:t>
            </a:r>
            <a:r>
              <a:rPr kumimoji="1" lang="ko-KR" altLang="en-US" sz="1200" dirty="0">
                <a:latin typeface="MapoPeacefull" panose="02000500000000000000" pitchFamily="2" charset="-127"/>
                <a:ea typeface="MapoPeacefull" panose="02000500000000000000" pitchFamily="2" charset="-127"/>
              </a:rPr>
              <a:t> </a:t>
            </a:r>
            <a:r>
              <a:rPr kumimoji="1" lang="en-US" altLang="ko-KR" sz="1200" dirty="0">
                <a:latin typeface="MapoPeacefull" panose="02000500000000000000" pitchFamily="2" charset="-127"/>
                <a:ea typeface="MapoPeacefull" panose="02000500000000000000" pitchFamily="2" charset="-127"/>
              </a:rPr>
              <a:t>1</a:t>
            </a:r>
            <a:r>
              <a:rPr kumimoji="1" lang="ko-KR" altLang="en-US" sz="1200" dirty="0">
                <a:latin typeface="MapoPeacefull" panose="02000500000000000000" pitchFamily="2" charset="-127"/>
                <a:ea typeface="MapoPeacefull" panose="02000500000000000000" pitchFamily="2" charset="-127"/>
              </a:rPr>
              <a:t>명 사망 </a:t>
            </a:r>
            <a:r>
              <a:rPr kumimoji="1" lang="en-US" altLang="ko-KR" sz="1200" dirty="0">
                <a:latin typeface="MapoPeacefull" panose="02000500000000000000" pitchFamily="2" charset="-127"/>
                <a:ea typeface="MapoPeacefull" panose="02000500000000000000" pitchFamily="2" charset="-127"/>
              </a:rPr>
              <a:t>2</a:t>
            </a:r>
            <a:r>
              <a:rPr kumimoji="1" lang="ko-KR" altLang="en-US" sz="1200" dirty="0">
                <a:latin typeface="MapoPeacefull" panose="02000500000000000000" pitchFamily="2" charset="-127"/>
                <a:ea typeface="MapoPeacefull" panose="02000500000000000000" pitchFamily="2" charset="-127"/>
              </a:rPr>
              <a:t>명 구조</a:t>
            </a:r>
            <a:endParaRPr kumimoji="1" lang="ko-Kore-KR" altLang="en-US" sz="1200" dirty="0">
              <a:latin typeface="MapoPeacefull" panose="02000500000000000000" pitchFamily="2" charset="-127"/>
              <a:ea typeface="MapoPeacefull" panose="020005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048E5E2-BD88-E3A0-785C-DF9A28F62629}"/>
              </a:ext>
            </a:extLst>
          </p:cNvPr>
          <p:cNvSpPr txBox="1"/>
          <p:nvPr/>
        </p:nvSpPr>
        <p:spPr>
          <a:xfrm>
            <a:off x="778941" y="2251054"/>
            <a:ext cx="46778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dirty="0">
                <a:latin typeface="MapoPeacefull" panose="02000500000000000000" pitchFamily="2" charset="-127"/>
                <a:ea typeface="MapoPeacefull" panose="02000500000000000000" pitchFamily="2" charset="-127"/>
              </a:rPr>
              <a:t>도로 결빙 </a:t>
            </a:r>
            <a:r>
              <a:rPr kumimoji="1" lang="en-US" altLang="ko-KR" sz="1200" dirty="0">
                <a:latin typeface="MapoPeacefull" panose="02000500000000000000" pitchFamily="2" charset="-127"/>
                <a:ea typeface="MapoPeacefull" panose="02000500000000000000" pitchFamily="2" charset="-127"/>
              </a:rPr>
              <a:t>13</a:t>
            </a:r>
            <a:r>
              <a:rPr kumimoji="1" lang="ko-KR" altLang="en-US" sz="1200" dirty="0">
                <a:latin typeface="MapoPeacefull" panose="02000500000000000000" pitchFamily="2" charset="-127"/>
                <a:ea typeface="MapoPeacefull" panose="02000500000000000000" pitchFamily="2" charset="-127"/>
              </a:rPr>
              <a:t>중 추돌</a:t>
            </a:r>
            <a:r>
              <a:rPr kumimoji="1" lang="en-US" altLang="ko-KR" sz="1200" dirty="0">
                <a:latin typeface="MapoPeacefull" panose="02000500000000000000" pitchFamily="2" charset="-127"/>
                <a:ea typeface="MapoPeacefull" panose="02000500000000000000" pitchFamily="2" charset="-127"/>
              </a:rPr>
              <a:t>…</a:t>
            </a:r>
            <a:r>
              <a:rPr kumimoji="1" lang="ko-KR" altLang="en-US" sz="1200" dirty="0">
                <a:latin typeface="MapoPeacefull" panose="02000500000000000000" pitchFamily="2" charset="-127"/>
                <a:ea typeface="MapoPeacefull" panose="02000500000000000000" pitchFamily="2" charset="-127"/>
              </a:rPr>
              <a:t>경남 곳곳 ‘쾅쾅’</a:t>
            </a:r>
            <a:r>
              <a:rPr kumimoji="1" lang="en-US" altLang="ko-KR" sz="1200" dirty="0">
                <a:latin typeface="MapoPeacefull" panose="02000500000000000000" pitchFamily="2" charset="-127"/>
                <a:ea typeface="MapoPeacefull" panose="02000500000000000000" pitchFamily="2" charset="-127"/>
              </a:rPr>
              <a:t>·</a:t>
            </a:r>
            <a:r>
              <a:rPr kumimoji="1" lang="ko-KR" altLang="en-US" sz="1200" dirty="0">
                <a:latin typeface="MapoPeacefull" panose="02000500000000000000" pitchFamily="2" charset="-127"/>
                <a:ea typeface="MapoPeacefull" panose="02000500000000000000" pitchFamily="2" charset="-127"/>
              </a:rPr>
              <a:t>학교 휴업</a:t>
            </a:r>
            <a:endParaRPr kumimoji="1" lang="ko-Kore-KR" altLang="en-US" sz="1200" dirty="0">
              <a:latin typeface="MapoPeacefull" panose="02000500000000000000" pitchFamily="2" charset="-127"/>
              <a:ea typeface="MapoPeacefull" panose="02000500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C732162-5492-2F7A-1C98-50556FBBFA56}"/>
              </a:ext>
            </a:extLst>
          </p:cNvPr>
          <p:cNvSpPr txBox="1"/>
          <p:nvPr/>
        </p:nvSpPr>
        <p:spPr>
          <a:xfrm>
            <a:off x="778941" y="2799355"/>
            <a:ext cx="46778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dirty="0">
                <a:latin typeface="MapoPeacefull" panose="02000500000000000000" pitchFamily="2" charset="-127"/>
                <a:ea typeface="MapoPeacefull" panose="02000500000000000000" pitchFamily="2" charset="-127"/>
              </a:rPr>
              <a:t>결빙도로 제동거리 평소 </a:t>
            </a:r>
            <a:r>
              <a:rPr kumimoji="1" lang="en-US" altLang="ko-KR" sz="1200" dirty="0">
                <a:latin typeface="MapoPeacefull" panose="02000500000000000000" pitchFamily="2" charset="-127"/>
                <a:ea typeface="MapoPeacefull" panose="02000500000000000000" pitchFamily="2" charset="-127"/>
              </a:rPr>
              <a:t>5</a:t>
            </a:r>
            <a:r>
              <a:rPr kumimoji="1" lang="ko-KR" altLang="en-US" sz="1200" dirty="0">
                <a:latin typeface="MapoPeacefull" panose="02000500000000000000" pitchFamily="2" charset="-127"/>
                <a:ea typeface="MapoPeacefull" panose="02000500000000000000" pitchFamily="2" charset="-127"/>
              </a:rPr>
              <a:t>배</a:t>
            </a:r>
            <a:r>
              <a:rPr kumimoji="1" lang="en-US" altLang="ko-KR" sz="1200" dirty="0">
                <a:latin typeface="MapoPeacefull" panose="02000500000000000000" pitchFamily="2" charset="-127"/>
                <a:ea typeface="MapoPeacefull" panose="02000500000000000000" pitchFamily="2" charset="-127"/>
              </a:rPr>
              <a:t>…</a:t>
            </a:r>
            <a:r>
              <a:rPr kumimoji="1" lang="ko-KR" altLang="en-US" sz="1200" dirty="0">
                <a:latin typeface="MapoPeacefull" panose="02000500000000000000" pitchFamily="2" charset="-127"/>
                <a:ea typeface="MapoPeacefull" panose="02000500000000000000" pitchFamily="2" charset="-127"/>
              </a:rPr>
              <a:t>교량</a:t>
            </a:r>
            <a:r>
              <a:rPr kumimoji="1" lang="en-US" altLang="ko-KR" sz="1200" dirty="0">
                <a:latin typeface="MapoPeacefull" panose="02000500000000000000" pitchFamily="2" charset="-127"/>
                <a:ea typeface="MapoPeacefull" panose="02000500000000000000" pitchFamily="2" charset="-127"/>
              </a:rPr>
              <a:t>·</a:t>
            </a:r>
            <a:r>
              <a:rPr kumimoji="1" lang="ko-KR" altLang="en-US" sz="1200" dirty="0">
                <a:latin typeface="MapoPeacefull" panose="02000500000000000000" pitchFamily="2" charset="-127"/>
                <a:ea typeface="MapoPeacefull" panose="02000500000000000000" pitchFamily="2" charset="-127"/>
              </a:rPr>
              <a:t>터널서 특히 위험</a:t>
            </a:r>
            <a:endParaRPr kumimoji="1" lang="ko-Kore-KR" altLang="en-US" sz="1200" dirty="0">
              <a:latin typeface="MapoPeacefull" panose="02000500000000000000" pitchFamily="2" charset="-127"/>
              <a:ea typeface="MapoPeacefull" panose="02000500000000000000" pitchFamily="2" charset="-127"/>
            </a:endParaRPr>
          </a:p>
        </p:txBody>
      </p:sp>
      <p:sp>
        <p:nvSpPr>
          <p:cNvPr id="17" name="Google Shape;262;p52">
            <a:extLst>
              <a:ext uri="{FF2B5EF4-FFF2-40B4-BE49-F238E27FC236}">
                <a16:creationId xmlns:a16="http://schemas.microsoft.com/office/drawing/2014/main" id="{22D52746-AEC3-70BD-6FF3-BDAB42CF7A17}"/>
              </a:ext>
            </a:extLst>
          </p:cNvPr>
          <p:cNvSpPr/>
          <p:nvPr/>
        </p:nvSpPr>
        <p:spPr>
          <a:xfrm>
            <a:off x="4674907" y="-1351392"/>
            <a:ext cx="2160534" cy="2160534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2238;p89">
            <a:extLst>
              <a:ext uri="{FF2B5EF4-FFF2-40B4-BE49-F238E27FC236}">
                <a16:creationId xmlns:a16="http://schemas.microsoft.com/office/drawing/2014/main" id="{7FC8D26A-184C-01E1-34A9-1C7801A1A059}"/>
              </a:ext>
            </a:extLst>
          </p:cNvPr>
          <p:cNvSpPr/>
          <p:nvPr/>
        </p:nvSpPr>
        <p:spPr>
          <a:xfrm rot="10800000" flipH="1">
            <a:off x="7033508" y="4379473"/>
            <a:ext cx="2226606" cy="88293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247486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5" grpId="0"/>
      <p:bldP spid="1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래픽 1" descr="자동차 단색으로 채워진">
            <a:extLst>
              <a:ext uri="{FF2B5EF4-FFF2-40B4-BE49-F238E27FC236}">
                <a16:creationId xmlns:a16="http://schemas.microsoft.com/office/drawing/2014/main" id="{A278372D-3DC2-7743-F7A3-D8CE348E11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47514" y="1308343"/>
            <a:ext cx="3765792" cy="3765792"/>
          </a:xfrm>
          <a:prstGeom prst="rect">
            <a:avLst/>
          </a:prstGeom>
        </p:spPr>
      </p:pic>
      <p:sp>
        <p:nvSpPr>
          <p:cNvPr id="7" name="Google Shape;2238;p89">
            <a:extLst>
              <a:ext uri="{FF2B5EF4-FFF2-40B4-BE49-F238E27FC236}">
                <a16:creationId xmlns:a16="http://schemas.microsoft.com/office/drawing/2014/main" id="{1B0785E0-56DA-4037-5903-1A25BFA0B938}"/>
              </a:ext>
            </a:extLst>
          </p:cNvPr>
          <p:cNvSpPr/>
          <p:nvPr/>
        </p:nvSpPr>
        <p:spPr>
          <a:xfrm rot="10800000" flipH="1">
            <a:off x="538025" y="541437"/>
            <a:ext cx="828857" cy="15690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" name="Google Shape;2239;p89">
            <a:extLst>
              <a:ext uri="{FF2B5EF4-FFF2-40B4-BE49-F238E27FC236}">
                <a16:creationId xmlns:a16="http://schemas.microsoft.com/office/drawing/2014/main" id="{1673155E-254F-079F-4552-7C90CD03C78D}"/>
              </a:ext>
            </a:extLst>
          </p:cNvPr>
          <p:cNvSpPr txBox="1">
            <a:spLocks/>
          </p:cNvSpPr>
          <p:nvPr/>
        </p:nvSpPr>
        <p:spPr>
          <a:xfrm>
            <a:off x="364513" y="390636"/>
            <a:ext cx="828856" cy="3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dk1"/>
                </a:solidFill>
                <a:latin typeface="MapoPeacefull" panose="02000500000000000000" pitchFamily="2" charset="-127"/>
                <a:ea typeface="MapoPeacefull" panose="02000500000000000000" pitchFamily="2" charset="-127"/>
                <a:cs typeface="Nunito ExtraBold"/>
                <a:sym typeface="Nunito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Nunito"/>
              <a:buNone/>
              <a:tabLst/>
              <a:defRPr/>
            </a:pPr>
            <a:r>
              <a:rPr kumimoji="0" lang="ko-KR" alt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apoPeacefull" panose="02000500000000000000" pitchFamily="2" charset="-127"/>
                <a:ea typeface="MapoPeacefull" panose="02000500000000000000" pitchFamily="2" charset="-127"/>
                <a:cs typeface="Nunito ExtraBold"/>
                <a:sym typeface="Nunito ExtraBold"/>
              </a:rPr>
              <a:t>사고사례</a:t>
            </a:r>
            <a:endParaRPr kumimoji="0" lang="en" sz="11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apoPeacefull" panose="02000500000000000000" pitchFamily="2" charset="-127"/>
              <a:ea typeface="MapoPeacefull" panose="02000500000000000000" pitchFamily="2" charset="-127"/>
              <a:cs typeface="Nunito ExtraBold"/>
              <a:sym typeface="Nunito ExtraBold"/>
            </a:endParaRPr>
          </a:p>
        </p:txBody>
      </p:sp>
      <p:pic>
        <p:nvPicPr>
          <p:cNvPr id="11" name="그림 10" descr="텍스트, 스크린샷, 자동차, 야외이(가) 표시된 사진&#10;&#10;자동 생성된 설명">
            <a:extLst>
              <a:ext uri="{FF2B5EF4-FFF2-40B4-BE49-F238E27FC236}">
                <a16:creationId xmlns:a16="http://schemas.microsoft.com/office/drawing/2014/main" id="{9A666498-6214-57EA-6CC3-5B5C2C2BC4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3312" y="521066"/>
            <a:ext cx="3334671" cy="410136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54C9D2A-78D6-6EC0-0591-43F2B786F97D}"/>
              </a:ext>
            </a:extLst>
          </p:cNvPr>
          <p:cNvSpPr txBox="1"/>
          <p:nvPr/>
        </p:nvSpPr>
        <p:spPr>
          <a:xfrm>
            <a:off x="778941" y="886737"/>
            <a:ext cx="46778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1" lang="en-US" altLang="ko-Kore-KR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apoPeacefull" panose="02000500000000000000" pitchFamily="2" charset="-127"/>
                <a:ea typeface="MapoPeacefull" panose="02000500000000000000" pitchFamily="2" charset="-127"/>
                <a:cs typeface="Arial"/>
                <a:sym typeface="Arial"/>
              </a:rPr>
              <a:t>2</a:t>
            </a:r>
            <a:r>
              <a:rPr kumimoji="1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apoPeacefull" panose="02000500000000000000" pitchFamily="2" charset="-127"/>
                <a:ea typeface="MapoPeacefull" panose="02000500000000000000" pitchFamily="2" charset="-127"/>
                <a:cs typeface="Arial"/>
                <a:sym typeface="Arial"/>
              </a:rPr>
              <a:t>020</a:t>
            </a:r>
            <a:r>
              <a:rPr kumimoji="1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apoPeacefull" panose="02000500000000000000" pitchFamily="2" charset="-127"/>
                <a:ea typeface="MapoPeacefull" panose="02000500000000000000" pitchFamily="2" charset="-127"/>
                <a:cs typeface="Arial"/>
                <a:sym typeface="Arial"/>
              </a:rPr>
              <a:t>년 </a:t>
            </a:r>
            <a:r>
              <a:rPr kumimoji="1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apoPeacefull" panose="02000500000000000000" pitchFamily="2" charset="-127"/>
                <a:ea typeface="MapoPeacefull" panose="02000500000000000000" pitchFamily="2" charset="-127"/>
                <a:cs typeface="Arial"/>
                <a:sym typeface="Arial"/>
              </a:rPr>
              <a:t>07</a:t>
            </a:r>
            <a:r>
              <a:rPr kumimoji="1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apoPeacefull" panose="02000500000000000000" pitchFamily="2" charset="-127"/>
                <a:ea typeface="MapoPeacefull" panose="02000500000000000000" pitchFamily="2" charset="-127"/>
                <a:cs typeface="Arial"/>
                <a:sym typeface="Arial"/>
              </a:rPr>
              <a:t>년 </a:t>
            </a:r>
            <a:r>
              <a:rPr kumimoji="1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apoPeacefull" panose="02000500000000000000" pitchFamily="2" charset="-127"/>
                <a:ea typeface="MapoPeacefull" panose="02000500000000000000" pitchFamily="2" charset="-127"/>
                <a:cs typeface="Arial"/>
                <a:sym typeface="Arial"/>
              </a:rPr>
              <a:t>23</a:t>
            </a:r>
            <a:r>
              <a:rPr kumimoji="1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apoPeacefull" panose="02000500000000000000" pitchFamily="2" charset="-127"/>
                <a:ea typeface="MapoPeacefull" panose="02000500000000000000" pitchFamily="2" charset="-127"/>
                <a:cs typeface="Arial"/>
                <a:sym typeface="Arial"/>
              </a:rPr>
              <a:t>일 </a:t>
            </a:r>
            <a:r>
              <a:rPr kumimoji="1" lang="ko-KR" alt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apoPeacefull" panose="02000500000000000000" pitchFamily="2" charset="-127"/>
                <a:ea typeface="MapoPeacefull" panose="02000500000000000000" pitchFamily="2" charset="-127"/>
                <a:cs typeface="Arial"/>
                <a:sym typeface="Arial"/>
              </a:rPr>
              <a:t>초량</a:t>
            </a:r>
            <a:r>
              <a:rPr kumimoji="1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apoPeacefull" panose="02000500000000000000" pitchFamily="2" charset="-127"/>
                <a:ea typeface="MapoPeacefull" panose="02000500000000000000" pitchFamily="2" charset="-127"/>
                <a:cs typeface="Arial"/>
                <a:sym typeface="Arial"/>
              </a:rPr>
              <a:t> 제 </a:t>
            </a:r>
            <a:r>
              <a:rPr kumimoji="1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apoPeacefull" panose="02000500000000000000" pitchFamily="2" charset="-127"/>
                <a:ea typeface="MapoPeacefull" panose="02000500000000000000" pitchFamily="2" charset="-127"/>
                <a:cs typeface="Arial"/>
                <a:sym typeface="Arial"/>
              </a:rPr>
              <a:t>1</a:t>
            </a:r>
            <a:r>
              <a:rPr kumimoji="1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apoPeacefull" panose="02000500000000000000" pitchFamily="2" charset="-127"/>
                <a:ea typeface="MapoPeacefull" panose="02000500000000000000" pitchFamily="2" charset="-127"/>
                <a:cs typeface="Arial"/>
                <a:sym typeface="Arial"/>
              </a:rPr>
              <a:t>지하차도 침수피해</a:t>
            </a:r>
            <a:r>
              <a:rPr kumimoji="1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apoPeacefull" panose="02000500000000000000" pitchFamily="2" charset="-127"/>
                <a:ea typeface="MapoPeacefull" panose="02000500000000000000" pitchFamily="2" charset="-127"/>
                <a:cs typeface="Arial"/>
                <a:sym typeface="Arial"/>
              </a:rPr>
              <a:t>,</a:t>
            </a:r>
            <a:r>
              <a:rPr kumimoji="1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apoPeacefull" panose="02000500000000000000" pitchFamily="2" charset="-127"/>
                <a:ea typeface="MapoPeacefull" panose="02000500000000000000" pitchFamily="2" charset="-127"/>
                <a:cs typeface="Arial"/>
                <a:sym typeface="Arial"/>
              </a:rPr>
              <a:t> </a:t>
            </a:r>
            <a:r>
              <a:rPr kumimoji="1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apoPeacefull" panose="02000500000000000000" pitchFamily="2" charset="-127"/>
                <a:ea typeface="MapoPeacefull" panose="02000500000000000000" pitchFamily="2" charset="-127"/>
                <a:cs typeface="Arial"/>
                <a:sym typeface="Arial"/>
              </a:rPr>
              <a:t>3</a:t>
            </a:r>
            <a:r>
              <a:rPr kumimoji="1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apoPeacefull" panose="02000500000000000000" pitchFamily="2" charset="-127"/>
                <a:ea typeface="MapoPeacefull" panose="02000500000000000000" pitchFamily="2" charset="-127"/>
                <a:cs typeface="Arial"/>
                <a:sym typeface="Arial"/>
              </a:rPr>
              <a:t>명 사망</a:t>
            </a:r>
            <a:endParaRPr kumimoji="1" lang="ko-Kore-KR" alt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apoPeacefull" panose="02000500000000000000" pitchFamily="2" charset="-127"/>
              <a:ea typeface="MapoPeacefull" panose="02000500000000000000" pitchFamily="2" charset="-127"/>
              <a:cs typeface="Arial"/>
              <a:sym typeface="Arial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CF21D8-373A-8EE9-F217-A56DD70B27EE}"/>
              </a:ext>
            </a:extLst>
          </p:cNvPr>
          <p:cNvSpPr txBox="1"/>
          <p:nvPr/>
        </p:nvSpPr>
        <p:spPr>
          <a:xfrm>
            <a:off x="778941" y="3889022"/>
            <a:ext cx="46778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1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MapoPeacefull" panose="02000500000000000000" pitchFamily="2" charset="-127"/>
                <a:ea typeface="MapoPeacefull" panose="02000500000000000000" pitchFamily="2" charset="-127"/>
                <a:cs typeface="Arial"/>
                <a:sym typeface="Arial"/>
              </a:rPr>
              <a:t>동부간선도로 침수</a:t>
            </a:r>
            <a:r>
              <a:rPr kumimoji="1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MapoPeacefull" panose="02000500000000000000" pitchFamily="2" charset="-127"/>
                <a:ea typeface="MapoPeacefull" panose="02000500000000000000" pitchFamily="2" charset="-127"/>
                <a:cs typeface="Arial"/>
                <a:sym typeface="Arial"/>
              </a:rPr>
              <a:t>,</a:t>
            </a:r>
            <a:r>
              <a:rPr kumimoji="1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MapoPeacefull" panose="02000500000000000000" pitchFamily="2" charset="-127"/>
                <a:ea typeface="MapoPeacefull" panose="02000500000000000000" pitchFamily="2" charset="-127"/>
                <a:cs typeface="Arial"/>
                <a:sym typeface="Arial"/>
              </a:rPr>
              <a:t> </a:t>
            </a:r>
            <a:r>
              <a:rPr kumimoji="1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MapoPeacefull" panose="02000500000000000000" pitchFamily="2" charset="-127"/>
                <a:ea typeface="MapoPeacefull" panose="02000500000000000000" pitchFamily="2" charset="-127"/>
                <a:cs typeface="Arial"/>
                <a:sym typeface="Arial"/>
              </a:rPr>
              <a:t>1</a:t>
            </a:r>
            <a:r>
              <a:rPr kumimoji="1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MapoPeacefull" panose="02000500000000000000" pitchFamily="2" charset="-127"/>
                <a:ea typeface="MapoPeacefull" panose="02000500000000000000" pitchFamily="2" charset="-127"/>
                <a:cs typeface="Arial"/>
                <a:sym typeface="Arial"/>
              </a:rPr>
              <a:t>명 사망 </a:t>
            </a:r>
            <a:r>
              <a:rPr kumimoji="1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MapoPeacefull" panose="02000500000000000000" pitchFamily="2" charset="-127"/>
                <a:ea typeface="MapoPeacefull" panose="02000500000000000000" pitchFamily="2" charset="-127"/>
                <a:cs typeface="Arial"/>
                <a:sym typeface="Arial"/>
              </a:rPr>
              <a:t>2</a:t>
            </a:r>
            <a:r>
              <a:rPr kumimoji="1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MapoPeacefull" panose="02000500000000000000" pitchFamily="2" charset="-127"/>
                <a:ea typeface="MapoPeacefull" panose="02000500000000000000" pitchFamily="2" charset="-127"/>
                <a:cs typeface="Arial"/>
                <a:sym typeface="Arial"/>
              </a:rPr>
              <a:t>명 구조</a:t>
            </a:r>
            <a:endParaRPr kumimoji="1" lang="ko-Kore-KR" altLang="en-US" sz="1200" b="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MapoPeacefull" panose="02000500000000000000" pitchFamily="2" charset="-127"/>
              <a:ea typeface="MapoPeacefull" panose="02000500000000000000" pitchFamily="2" charset="-127"/>
              <a:cs typeface="Arial"/>
              <a:sym typeface="Arial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048E5E2-BD88-E3A0-785C-DF9A28F62629}"/>
              </a:ext>
            </a:extLst>
          </p:cNvPr>
          <p:cNvSpPr txBox="1"/>
          <p:nvPr/>
        </p:nvSpPr>
        <p:spPr>
          <a:xfrm>
            <a:off x="778941" y="4161560"/>
            <a:ext cx="46778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1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MapoPeacefull" panose="02000500000000000000" pitchFamily="2" charset="-127"/>
                <a:ea typeface="MapoPeacefull" panose="02000500000000000000" pitchFamily="2" charset="-127"/>
                <a:cs typeface="Arial"/>
                <a:sym typeface="Arial"/>
              </a:rPr>
              <a:t>도로 결빙 </a:t>
            </a:r>
            <a:r>
              <a:rPr kumimoji="1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MapoPeacefull" panose="02000500000000000000" pitchFamily="2" charset="-127"/>
                <a:ea typeface="MapoPeacefull" panose="02000500000000000000" pitchFamily="2" charset="-127"/>
                <a:cs typeface="Arial"/>
                <a:sym typeface="Arial"/>
              </a:rPr>
              <a:t>13</a:t>
            </a:r>
            <a:r>
              <a:rPr kumimoji="1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MapoPeacefull" panose="02000500000000000000" pitchFamily="2" charset="-127"/>
                <a:ea typeface="MapoPeacefull" panose="02000500000000000000" pitchFamily="2" charset="-127"/>
                <a:cs typeface="Arial"/>
                <a:sym typeface="Arial"/>
              </a:rPr>
              <a:t>중 추돌</a:t>
            </a:r>
            <a:r>
              <a:rPr kumimoji="1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MapoPeacefull" panose="02000500000000000000" pitchFamily="2" charset="-127"/>
                <a:ea typeface="MapoPeacefull" panose="02000500000000000000" pitchFamily="2" charset="-127"/>
                <a:cs typeface="Arial"/>
                <a:sym typeface="Arial"/>
              </a:rPr>
              <a:t>…</a:t>
            </a:r>
            <a:r>
              <a:rPr kumimoji="1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MapoPeacefull" panose="02000500000000000000" pitchFamily="2" charset="-127"/>
                <a:ea typeface="MapoPeacefull" panose="02000500000000000000" pitchFamily="2" charset="-127"/>
                <a:cs typeface="Arial"/>
                <a:sym typeface="Arial"/>
              </a:rPr>
              <a:t>경남 곳곳 ‘쾅쾅’</a:t>
            </a:r>
            <a:r>
              <a:rPr kumimoji="1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MapoPeacefull" panose="02000500000000000000" pitchFamily="2" charset="-127"/>
                <a:ea typeface="MapoPeacefull" panose="02000500000000000000" pitchFamily="2" charset="-127"/>
                <a:cs typeface="Arial"/>
                <a:sym typeface="Arial"/>
              </a:rPr>
              <a:t>·</a:t>
            </a:r>
            <a:r>
              <a:rPr kumimoji="1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MapoPeacefull" panose="02000500000000000000" pitchFamily="2" charset="-127"/>
                <a:ea typeface="MapoPeacefull" panose="02000500000000000000" pitchFamily="2" charset="-127"/>
                <a:cs typeface="Arial"/>
                <a:sym typeface="Arial"/>
              </a:rPr>
              <a:t>학교 휴업</a:t>
            </a:r>
            <a:endParaRPr kumimoji="1" lang="ko-Kore-KR" altLang="en-US" sz="1200" b="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MapoPeacefull" panose="02000500000000000000" pitchFamily="2" charset="-127"/>
              <a:ea typeface="MapoPeacefull" panose="02000500000000000000" pitchFamily="2" charset="-127"/>
              <a:cs typeface="Arial"/>
              <a:sym typeface="Arial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C732162-5492-2F7A-1C98-50556FBBFA56}"/>
              </a:ext>
            </a:extLst>
          </p:cNvPr>
          <p:cNvSpPr txBox="1"/>
          <p:nvPr/>
        </p:nvSpPr>
        <p:spPr>
          <a:xfrm>
            <a:off x="778941" y="4441408"/>
            <a:ext cx="46778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1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MapoPeacefull" panose="02000500000000000000" pitchFamily="2" charset="-127"/>
                <a:ea typeface="MapoPeacefull" panose="02000500000000000000" pitchFamily="2" charset="-127"/>
                <a:cs typeface="Arial"/>
                <a:sym typeface="Arial"/>
              </a:rPr>
              <a:t>결빙도로 제동거리 평소 </a:t>
            </a:r>
            <a:r>
              <a:rPr kumimoji="1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MapoPeacefull" panose="02000500000000000000" pitchFamily="2" charset="-127"/>
                <a:ea typeface="MapoPeacefull" panose="02000500000000000000" pitchFamily="2" charset="-127"/>
                <a:cs typeface="Arial"/>
                <a:sym typeface="Arial"/>
              </a:rPr>
              <a:t>5</a:t>
            </a:r>
            <a:r>
              <a:rPr kumimoji="1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MapoPeacefull" panose="02000500000000000000" pitchFamily="2" charset="-127"/>
                <a:ea typeface="MapoPeacefull" panose="02000500000000000000" pitchFamily="2" charset="-127"/>
                <a:cs typeface="Arial"/>
                <a:sym typeface="Arial"/>
              </a:rPr>
              <a:t>배</a:t>
            </a:r>
            <a:r>
              <a:rPr kumimoji="1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MapoPeacefull" panose="02000500000000000000" pitchFamily="2" charset="-127"/>
                <a:ea typeface="MapoPeacefull" panose="02000500000000000000" pitchFamily="2" charset="-127"/>
                <a:cs typeface="Arial"/>
                <a:sym typeface="Arial"/>
              </a:rPr>
              <a:t>…</a:t>
            </a:r>
            <a:r>
              <a:rPr kumimoji="1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MapoPeacefull" panose="02000500000000000000" pitchFamily="2" charset="-127"/>
                <a:ea typeface="MapoPeacefull" panose="02000500000000000000" pitchFamily="2" charset="-127"/>
                <a:cs typeface="Arial"/>
                <a:sym typeface="Arial"/>
              </a:rPr>
              <a:t>교량</a:t>
            </a:r>
            <a:r>
              <a:rPr kumimoji="1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MapoPeacefull" panose="02000500000000000000" pitchFamily="2" charset="-127"/>
                <a:ea typeface="MapoPeacefull" panose="02000500000000000000" pitchFamily="2" charset="-127"/>
                <a:cs typeface="Arial"/>
                <a:sym typeface="Arial"/>
              </a:rPr>
              <a:t>·</a:t>
            </a:r>
            <a:r>
              <a:rPr kumimoji="1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MapoPeacefull" panose="02000500000000000000" pitchFamily="2" charset="-127"/>
                <a:ea typeface="MapoPeacefull" panose="02000500000000000000" pitchFamily="2" charset="-127"/>
                <a:cs typeface="Arial"/>
                <a:sym typeface="Arial"/>
              </a:rPr>
              <a:t>터널서 특히 위험</a:t>
            </a:r>
            <a:endParaRPr kumimoji="1" lang="ko-Kore-KR" altLang="en-US" sz="1200" b="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MapoPeacefull" panose="02000500000000000000" pitchFamily="2" charset="-127"/>
              <a:ea typeface="MapoPeacefull" panose="02000500000000000000" pitchFamily="2" charset="-127"/>
              <a:cs typeface="Arial"/>
              <a:sym typeface="Arial"/>
            </a:endParaRPr>
          </a:p>
        </p:txBody>
      </p:sp>
      <p:pic>
        <p:nvPicPr>
          <p:cNvPr id="4" name="그림 3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AECF960E-3C9A-9DC0-F6BC-7478F3AE61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0526" y="1259756"/>
            <a:ext cx="3334671" cy="2533245"/>
          </a:xfrm>
          <a:prstGeom prst="rect">
            <a:avLst/>
          </a:prstGeom>
        </p:spPr>
      </p:pic>
      <p:sp>
        <p:nvSpPr>
          <p:cNvPr id="9" name="Google Shape;262;p52">
            <a:extLst>
              <a:ext uri="{FF2B5EF4-FFF2-40B4-BE49-F238E27FC236}">
                <a16:creationId xmlns:a16="http://schemas.microsoft.com/office/drawing/2014/main" id="{478452CB-276B-B9D5-1FD4-65121F891C5D}"/>
              </a:ext>
            </a:extLst>
          </p:cNvPr>
          <p:cNvSpPr/>
          <p:nvPr/>
        </p:nvSpPr>
        <p:spPr>
          <a:xfrm>
            <a:off x="4674907" y="-2448262"/>
            <a:ext cx="2160534" cy="2160534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2238;p89">
            <a:extLst>
              <a:ext uri="{FF2B5EF4-FFF2-40B4-BE49-F238E27FC236}">
                <a16:creationId xmlns:a16="http://schemas.microsoft.com/office/drawing/2014/main" id="{04214062-085A-2B31-2B56-417160034A03}"/>
              </a:ext>
            </a:extLst>
          </p:cNvPr>
          <p:cNvSpPr/>
          <p:nvPr/>
        </p:nvSpPr>
        <p:spPr>
          <a:xfrm rot="10800000" flipH="1">
            <a:off x="9246768" y="4379473"/>
            <a:ext cx="2226606" cy="88293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057241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Architecture Portfolio XL by Slidesgo">
  <a:themeElements>
    <a:clrScheme name="Simple Light">
      <a:dk1>
        <a:srgbClr val="000000"/>
      </a:dk1>
      <a:lt1>
        <a:srgbClr val="FFFFFF"/>
      </a:lt1>
      <a:dk2>
        <a:srgbClr val="000000"/>
      </a:dk2>
      <a:lt2>
        <a:srgbClr val="FFD966"/>
      </a:lt2>
      <a:accent1>
        <a:srgbClr val="FFD966"/>
      </a:accent1>
      <a:accent2>
        <a:srgbClr val="000000"/>
      </a:accent2>
      <a:accent3>
        <a:srgbClr val="F1C232"/>
      </a:accent3>
      <a:accent4>
        <a:srgbClr val="000000"/>
      </a:accent4>
      <a:accent5>
        <a:srgbClr val="FFD966"/>
      </a:accent5>
      <a:accent6>
        <a:srgbClr val="F1C232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algn="l">
          <a:defRPr sz="2000" dirty="0" smtClean="0">
            <a:latin typeface="MapoPeacefull" panose="02000500000000000000" pitchFamily="2" charset="-127"/>
            <a:ea typeface="MapoPeacefull" panose="02000500000000000000" pitchFamily="2" charset="-127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1431</TotalTime>
  <Words>847</Words>
  <Application>Microsoft Macintosh PowerPoint</Application>
  <PresentationFormat>화면 슬라이드 쇼(16:9)</PresentationFormat>
  <Paragraphs>234</Paragraphs>
  <Slides>33</Slides>
  <Notes>14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40" baseType="lpstr">
      <vt:lpstr>Gulim</vt:lpstr>
      <vt:lpstr>MapoPeacefull</vt:lpstr>
      <vt:lpstr>Nunito</vt:lpstr>
      <vt:lpstr>Nunito Light</vt:lpstr>
      <vt:lpstr>Arial</vt:lpstr>
      <vt:lpstr>Nunito ExtraBold</vt:lpstr>
      <vt:lpstr>Architecture Portfolio XL by Slidesgo</vt:lpstr>
      <vt:lpstr>지도</vt:lpstr>
      <vt:lpstr>안전할지도</vt:lpstr>
      <vt:lpstr>배경지식</vt:lpstr>
      <vt:lpstr>PowerPoint 프레젠테이션</vt:lpstr>
      <vt:lpstr>교통앱 사용비율</vt:lpstr>
      <vt:lpstr>교통앱 사용비율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객관적인 근거</vt:lpstr>
      <vt:lpstr>객관적인 근거</vt:lpstr>
      <vt:lpstr>객관적인 근거</vt:lpstr>
      <vt:lpstr>객관적인 근거</vt:lpstr>
      <vt:lpstr>WHAT CAN WE DO</vt:lpstr>
      <vt:lpstr>지도 제작</vt:lpstr>
      <vt:lpstr>지도 제작</vt:lpstr>
      <vt:lpstr>필요한 기능 및 정보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감사합니다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지도</dc:title>
  <cp:lastModifiedBy>윤원재</cp:lastModifiedBy>
  <cp:revision>4</cp:revision>
  <dcterms:modified xsi:type="dcterms:W3CDTF">2023-05-17T06:13:41Z</dcterms:modified>
</cp:coreProperties>
</file>